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71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7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7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4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7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3E81-2DCC-4CA2-910C-A0C74F0F485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3457-4D15-449C-A401-B6F4C14E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5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8671"/>
          <a:stretch/>
        </p:blipFill>
        <p:spPr bwMode="auto">
          <a:xfrm>
            <a:off x="3070" y="-1"/>
            <a:ext cx="9140930" cy="69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4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8670"/>
          <a:stretch/>
        </p:blipFill>
        <p:spPr bwMode="auto">
          <a:xfrm>
            <a:off x="22460" y="0"/>
            <a:ext cx="91215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2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8474"/>
          <a:stretch/>
        </p:blipFill>
        <p:spPr bwMode="auto">
          <a:xfrm>
            <a:off x="0" y="0"/>
            <a:ext cx="9144000" cy="69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7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474" b="7181"/>
          <a:stretch/>
        </p:blipFill>
        <p:spPr bwMode="auto">
          <a:xfrm>
            <a:off x="11289" y="0"/>
            <a:ext cx="91408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7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8277" b="7493"/>
          <a:stretch/>
        </p:blipFill>
        <p:spPr bwMode="auto">
          <a:xfrm>
            <a:off x="16768" y="0"/>
            <a:ext cx="9128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6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8474" b="693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8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8474" b="6553"/>
          <a:stretch/>
        </p:blipFill>
        <p:spPr bwMode="auto">
          <a:xfrm>
            <a:off x="19508" y="0"/>
            <a:ext cx="9160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3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8670"/>
          <a:stretch/>
        </p:blipFill>
        <p:spPr bwMode="auto">
          <a:xfrm>
            <a:off x="0" y="-1"/>
            <a:ext cx="9144000" cy="68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4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670" b="5612"/>
          <a:stretch/>
        </p:blipFill>
        <p:spPr bwMode="auto">
          <a:xfrm>
            <a:off x="7014" y="790"/>
            <a:ext cx="9136986" cy="68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5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8474"/>
          <a:stretch/>
        </p:blipFill>
        <p:spPr bwMode="auto">
          <a:xfrm>
            <a:off x="0" y="-1"/>
            <a:ext cx="9144000" cy="69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1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8277" b="8150"/>
          <a:stretch/>
        </p:blipFill>
        <p:spPr bwMode="auto">
          <a:xfrm>
            <a:off x="46809" y="0"/>
            <a:ext cx="9064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474"/>
          <a:stretch/>
        </p:blipFill>
        <p:spPr bwMode="auto">
          <a:xfrm>
            <a:off x="5810" y="-1"/>
            <a:ext cx="9138190" cy="68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8866" b="6895"/>
          <a:stretch/>
        </p:blipFill>
        <p:spPr bwMode="auto">
          <a:xfrm>
            <a:off x="12374" y="5940"/>
            <a:ext cx="9131625" cy="68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8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474"/>
          <a:stretch/>
        </p:blipFill>
        <p:spPr bwMode="auto">
          <a:xfrm>
            <a:off x="0" y="-8089"/>
            <a:ext cx="9144000" cy="687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8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474"/>
          <a:stretch/>
        </p:blipFill>
        <p:spPr bwMode="auto">
          <a:xfrm>
            <a:off x="27608" y="0"/>
            <a:ext cx="9116392" cy="685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87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8474"/>
          <a:stretch/>
        </p:blipFill>
        <p:spPr bwMode="auto">
          <a:xfrm>
            <a:off x="0" y="0"/>
            <a:ext cx="9144000" cy="69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9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670"/>
          <a:stretch/>
        </p:blipFill>
        <p:spPr bwMode="auto">
          <a:xfrm>
            <a:off x="-24774" y="0"/>
            <a:ext cx="9168774" cy="69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8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8278"/>
          <a:stretch/>
        </p:blipFill>
        <p:spPr bwMode="auto">
          <a:xfrm>
            <a:off x="0" y="0"/>
            <a:ext cx="9144000" cy="687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0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8671"/>
          <a:stretch/>
        </p:blipFill>
        <p:spPr bwMode="auto">
          <a:xfrm>
            <a:off x="0" y="-1"/>
            <a:ext cx="9252520" cy="700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65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КрасильниковаНЮ</dc:creator>
  <cp:lastModifiedBy>КрасильниковаНЮ</cp:lastModifiedBy>
  <cp:revision>3</cp:revision>
  <dcterms:created xsi:type="dcterms:W3CDTF">2011-11-14T08:17:03Z</dcterms:created>
  <dcterms:modified xsi:type="dcterms:W3CDTF">2011-11-14T08:41:39Z</dcterms:modified>
</cp:coreProperties>
</file>