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8722A"/>
    <a:srgbClr val="2F4295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785794"/>
            <a:ext cx="7215206" cy="3435294"/>
          </a:xfr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5"/>
          </a:lnRef>
          <a:fillRef idx="1002">
            <a:schemeClr val="dk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800" b="1" dirty="0" smtClean="0">
                <a:ln w="11430"/>
                <a:solidFill>
                  <a:schemeClr val="bg2">
                    <a:lumMod val="90000"/>
                  </a:schemeClr>
                </a:solidFill>
                <a:latin typeface="Monotype Corsiva" pitchFamily="66" charset="0"/>
              </a:rPr>
              <a:t>Программное и аппаратное обеспечение компьютера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</a:rPr>
              <a:t>Аппаратное Обеспечение ЭВМ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Содержимое 3" descr="image0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428736"/>
            <a:ext cx="5357850" cy="4643470"/>
          </a:xfrm>
        </p:spPr>
      </p:pic>
      <p:sp>
        <p:nvSpPr>
          <p:cNvPr id="5" name="TextBox 4"/>
          <p:cNvSpPr txBox="1"/>
          <p:nvPr/>
        </p:nvSpPr>
        <p:spPr>
          <a:xfrm>
            <a:off x="6143636" y="1428736"/>
            <a:ext cx="22860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1. Монитор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2.Материнская плата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3. Процессор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4. IDE-слот</a:t>
            </a:r>
          </a:p>
          <a:p>
            <a:endParaRPr lang="ru-RU" sz="1200" b="1" dirty="0" smtClean="0"/>
          </a:p>
          <a:p>
            <a:r>
              <a:rPr lang="ru-RU" sz="1600" b="1" dirty="0" smtClean="0"/>
              <a:t>5.Оперативная память</a:t>
            </a:r>
          </a:p>
          <a:p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6.Платы расширения 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7. Блок питания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8. Привод для дисков   (CD/ DVD) 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9. Винчестер 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10. Клавиатура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11.Мышь</a:t>
            </a:r>
            <a:endParaRPr lang="ru-RU"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Внутренние устройства системного блока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Материнская плата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Микропроцессорный комплект(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чипсет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Шины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Оперативная память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ПЗУ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- постоянное запоминающее устройство.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Жёсткий диск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Видеокарта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Звуковая карта.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Системная плата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Процессор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Периферийные устройства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Периферией</a:t>
            </a:r>
            <a:r>
              <a:rPr lang="ru-RU" sz="2800" dirty="0" smtClean="0">
                <a:solidFill>
                  <a:schemeClr val="tx1"/>
                </a:solidFill>
              </a:rPr>
              <a:t> называются все внешние дополнительные устройства, подключаемые к системному блоку компьютера через специальные разъёмы.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назначению периферийные устройства можно подразделить на: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Устройства ввода данных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Устройства вывода данных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Устройства хранения данных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Устройства обмена данными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Клавиатура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– клавишное устройство управления персональным компьютером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klaviatur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643050"/>
            <a:ext cx="6215106" cy="3000395"/>
          </a:xfrm>
        </p:spPr>
      </p:pic>
      <p:sp>
        <p:nvSpPr>
          <p:cNvPr id="5" name="TextBox 4"/>
          <p:cNvSpPr txBox="1"/>
          <p:nvPr/>
        </p:nvSpPr>
        <p:spPr>
          <a:xfrm>
            <a:off x="500034" y="4786322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Служит для ввода алфавитно-цифровых (знаковых) данных, а также команд управления.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401180" cy="7858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Мышь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устройство управления манипуляторного типа.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786322"/>
            <a:ext cx="8420128" cy="12938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</a:rPr>
              <a:t>Перемещение мыши по плоской поверхности синхронизировано с перемещением графического объекта (указателя мыши) на экране монитора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pe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428736"/>
            <a:ext cx="5143536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Монитор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устройство визуального отображения текстовой и графической информации</a:t>
            </a:r>
            <a:endParaRPr lang="ru-RU" sz="2000" dirty="0"/>
          </a:p>
        </p:txBody>
      </p:sp>
      <p:pic>
        <p:nvPicPr>
          <p:cNvPr id="4" name="Содержимое 3" descr="monitor_c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357298"/>
            <a:ext cx="5072098" cy="3286148"/>
          </a:xfrm>
        </p:spPr>
      </p:pic>
      <p:sp>
        <p:nvSpPr>
          <p:cNvPr id="5" name="TextBox 4"/>
          <p:cNvSpPr txBox="1"/>
          <p:nvPr/>
        </p:nvSpPr>
        <p:spPr>
          <a:xfrm>
            <a:off x="357158" y="5214950"/>
            <a:ext cx="6572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Преобразует цифровую и (или) аналоговую информацию в видеоизображение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Принтер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714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 принципу действия различают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матричные, лазерные, светодиодные и струйные принтеры.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lazer_prin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3116"/>
            <a:ext cx="2143140" cy="2571768"/>
          </a:xfrm>
          <a:prstGeom prst="rect">
            <a:avLst/>
          </a:prstGeom>
        </p:spPr>
      </p:pic>
      <p:pic>
        <p:nvPicPr>
          <p:cNvPr id="5" name="Рисунок 4" descr="struin_pri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2143116"/>
            <a:ext cx="2071702" cy="2571768"/>
          </a:xfrm>
          <a:prstGeom prst="rect">
            <a:avLst/>
          </a:prstGeom>
        </p:spPr>
      </p:pic>
      <p:pic>
        <p:nvPicPr>
          <p:cNvPr id="6" name="Рисунок 5" descr="svetodiod_prin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2143116"/>
            <a:ext cx="1857388" cy="2500330"/>
          </a:xfrm>
          <a:prstGeom prst="rect">
            <a:avLst/>
          </a:prstGeom>
        </p:spPr>
      </p:pic>
      <p:pic>
        <p:nvPicPr>
          <p:cNvPr id="7" name="Рисунок 6" descr="matric_prin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768" y="2071678"/>
            <a:ext cx="2000232" cy="2674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492919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Лазерный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492919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Струйный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492919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Светодиодный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429520" y="492919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Матричный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46051_hp-compaq-dc7800_w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Logitech_EasyCall_Desk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domesticper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071546"/>
            <a:ext cx="8429684" cy="54292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1442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Century Schoolbook" pitchFamily="18" charset="0"/>
              </a:rPr>
              <a:t>Что представляют собой программное  и аппаратное обеспечение компьютера?</a:t>
            </a:r>
            <a:endParaRPr lang="ru-RU" sz="24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563004" cy="43656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Программное и аппаратное обеспечение в компьютере работают в неразрывной связи и в непрерывном взаимодействии.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Аппаратное обеспечение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— это физическая часть компьютера — то, что вы можете видеть, к чему можете прикоснуться.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Программное обеспечение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— это мозг компьютера. Именно оно руководит работой всех компьютерных устройств.</a:t>
            </a:r>
          </a:p>
          <a:p>
            <a:pPr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214950"/>
            <a:ext cx="794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Но, следует поглубже рассмотреть каждое из них…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Используемая литература и сайты :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- Семененко А. В. и др. Под ред. В. И. Дракина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«Электронные вычислительные машины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-</a:t>
            </a:r>
            <a:r>
              <a:rPr lang="arn-CL" sz="2800" dirty="0" smtClean="0"/>
              <a:t> </a:t>
            </a:r>
            <a:r>
              <a:rPr lang="arn-CL" sz="28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arn-CL" sz="2800" b="1" dirty="0" smtClean="0">
                <a:solidFill>
                  <a:schemeClr val="accent1">
                    <a:lumMod val="50000"/>
                  </a:schemeClr>
                </a:solidFill>
              </a:rPr>
              <a:t>http://dpk-info.ucoz.ru/publ/31-1-0-44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 - «</a:t>
            </a:r>
            <a:r>
              <a:rPr lang="arn-CL" sz="2800" b="1" dirty="0" smtClean="0">
                <a:solidFill>
                  <a:schemeClr val="accent1">
                    <a:lumMod val="50000"/>
                  </a:schemeClr>
                </a:solidFill>
              </a:rPr>
              <a:t>http://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referat .ru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-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arn-CL" sz="2800" b="1" dirty="0" smtClean="0">
                <a:solidFill>
                  <a:schemeClr val="accent1">
                    <a:lumMod val="50000"/>
                  </a:schemeClr>
                </a:solidFill>
              </a:rPr>
              <a:t>http://www.philosof.onu.edu.ua/education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entury Schoolbook" pitchFamily="18" charset="0"/>
              </a:rPr>
              <a:t>Программное Обеспечение ЭВМ</a:t>
            </a:r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1435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Программное обеспечение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это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вся совокупность программ, хранящихся на всех устройствах долговременной памяти компьютера (ПО)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Программное обеспечение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—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неотъемлемая часть компьютерной системы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Оно является логическим продолжением технических средств. Сфера применения конкректного компьютера определяется созданным для него ПО.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Программное обеспечение создает на компьютере определенную среду для работы и включает в себя инструментарий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с помощью которого вы имеете возможность создавать любые компьютерные объекты.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Все программное обеспечение принято разделять на три класса: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Содержимое 5" descr="s582132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714488"/>
            <a:ext cx="7429552" cy="4000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рикладное программное обеспечение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77318" cy="53578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Его составляют все имеющиеся на компьютере прикладные программы, предназначенные для выполнения конкретных задач пользователя.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Наибольшей популярностью пользуются:</a:t>
            </a: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текстовые процессоры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 - для создания текстовых документов;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табличные процессоры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 (электронные таблицы) - для вычислений и анализа информации, представленной в табличной форме;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базы  данных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 - для организации и управления данными;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графические пакеты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 - для представления информации в виде рисунков и графиков;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коммуникационные программы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 - для обмена информацией между компьютерами;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интегрированные пакеты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, включающие несколько прикладных программ разного назначения;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обучающие программы, электронные учебники, словари, энциклопедии, системы проектирования и дизайна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игры</a:t>
            </a:r>
            <a:r>
              <a:rPr lang="ru-RU" sz="1800" i="1" dirty="0" smtClean="0"/>
              <a:t>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     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истемное программное обеспечение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Этот класс программного обеспечения является необходимой принадлежностью компьютера, так как обеспечивает взаимодействие человека, всех устройств и программ компьютера.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Этот комплекс программ определяет на компьютере системную среду и правила работы в ней. Чем более совершенно системное программное обеспечение, тем комфортнее мы чувствуем себя в системной среде.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Самой важной системной программой является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операционная система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, которая обычно хранится жестком диске. При включении компьютера ее основная часть переписывается с жесткою диска во внутреннюю память и там находится на протяжении всего сеанса работы компьютера.</a:t>
            </a:r>
          </a:p>
          <a:p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Операционная система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это набор программ, управляющих оперативной памятью, процессором, внешними устройствами и файлами; ведущих диалог с пользователем.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Операционная система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1"/>
            <a:ext cx="8686800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Операционная система обеспечивает: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- выполнение прикладных программ;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- управление ресурсами компьютера — памятью, процессором и всеми внешними устройствами;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- контакт человека с компьютером.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 наиболее известным операционным системам относятся: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MS-DOS, Windows, Unix, OS/2</a:t>
            </a:r>
            <a:r>
              <a:rPr lang="ru-RU" sz="2800" b="1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611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143512"/>
            <a:ext cx="2071702" cy="1500198"/>
          </a:xfrm>
          <a:prstGeom prst="rect">
            <a:avLst/>
          </a:prstGeom>
        </p:spPr>
      </p:pic>
      <p:pic>
        <p:nvPicPr>
          <p:cNvPr id="5" name="Рисунок 4" descr="Msdos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1" y="5143512"/>
            <a:ext cx="2071701" cy="1500198"/>
          </a:xfrm>
          <a:prstGeom prst="rect">
            <a:avLst/>
          </a:prstGeom>
        </p:spPr>
      </p:pic>
      <p:pic>
        <p:nvPicPr>
          <p:cNvPr id="6" name="Рисунок 5" descr="sco_openser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264" y="5143512"/>
            <a:ext cx="2071702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Инструментарий программирования 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Инструментальное обеспечение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это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обеспечение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предназначенное для использования в ходе проектирования, разработки и сопровождения программ.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Виды инструментального ПО: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Текстовые редакторы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Интегрированные среды разработки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Компиляторы, интерпретаторы, линковщики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Парсеры и генераторы парсеров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Ассемблеры , отладчики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Средства анализа покрытия кода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Средства непрерывной интеграции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Средства автоматизированного тестирования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Системы управления версиями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И др.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Аппаратное обеспечение ЭВМ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Аппаратное обеспечение компьютера – это все аппаратные средства, из которых состоит компьютер, т.е. вся аппаратура, необходимая для работы компьютера, комплекс электронных, электрических и механических устройств, входящих в состав системы.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Различают внутренние и  внешние устройства.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Персональный компьютер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универсальная техническая система, конфигурацию которой можно изменять по мере необходимости. Тем ни менее существует понятие базовой конфигурации. В настоящее время базовая конфигурация состоит из 4 составляющих: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системный блок ,монитор ,клавиатура ,мышь .</a:t>
            </a:r>
          </a:p>
          <a:p>
            <a:pPr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712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Презентация PowerPoint</vt:lpstr>
      <vt:lpstr>Что представляют собой программное  и аппаратное обеспечение компьютера?</vt:lpstr>
      <vt:lpstr>Программное Обеспечение ЭВМ</vt:lpstr>
      <vt:lpstr>Все программное обеспечение принято разделять на три класса:</vt:lpstr>
      <vt:lpstr>Прикладное программное обеспечение</vt:lpstr>
      <vt:lpstr>Системное программное обеспечение</vt:lpstr>
      <vt:lpstr>Операционная система</vt:lpstr>
      <vt:lpstr>Инструментарий программирования </vt:lpstr>
      <vt:lpstr>Аппаратное обеспечение ЭВМ</vt:lpstr>
      <vt:lpstr>Аппаратное Обеспечение ЭВМ</vt:lpstr>
      <vt:lpstr>Внутренние устройства системного блока</vt:lpstr>
      <vt:lpstr>Периферийные устройства </vt:lpstr>
      <vt:lpstr>Клавиатура – клавишное устройство управления персональным компьютером.</vt:lpstr>
      <vt:lpstr>Мышь – устройство управления манипуляторного типа.</vt:lpstr>
      <vt:lpstr>Монитор – устройство визуального отображения текстовой и графической информации</vt:lpstr>
      <vt:lpstr>Принтер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27</cp:revision>
  <dcterms:modified xsi:type="dcterms:W3CDTF">2020-02-25T07:14:57Z</dcterms:modified>
</cp:coreProperties>
</file>