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3" r:id="rId7"/>
    <p:sldId id="292" r:id="rId8"/>
    <p:sldId id="296" r:id="rId9"/>
    <p:sldId id="294" r:id="rId10"/>
    <p:sldId id="295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27FFF9-79A9-47D4-AE0A-62B0ADFE3312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1079B-D306-4E2A-8172-5514F0C4BC2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847" y="886154"/>
            <a:ext cx="925252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Тема: Построение </a:t>
            </a:r>
            <a:r>
              <a:rPr lang="ru-RU" sz="4000" b="1" dirty="0" smtClean="0"/>
              <a:t>аксонометрических схем</a:t>
            </a:r>
            <a:br>
              <a:rPr lang="ru-RU" sz="4000" b="1" dirty="0" smtClean="0"/>
            </a:br>
            <a:r>
              <a:rPr lang="ru-RU" sz="4000" b="1" dirty="0" smtClean="0"/>
              <a:t> водоснабжения и водоотведения города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56179"/>
            <a:ext cx="5362456" cy="4126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6508532"/>
            <a:ext cx="498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Преподаватель Кудрявцева Наталья Игоревна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59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ПМ 04. Информационные системы обеспечения градостроительной деятельности</a:t>
            </a:r>
            <a:endParaRPr lang="ru-RU" dirty="0"/>
          </a:p>
          <a:p>
            <a:pPr algn="ctr"/>
            <a:r>
              <a:rPr lang="ru-RU" b="1" dirty="0"/>
              <a:t>МДК 04.01 Тема 4.2 «</a:t>
            </a:r>
            <a:r>
              <a:rPr lang="ru-RU" b="1" i="1" dirty="0"/>
              <a:t>Инженерное благоустройство застроенных территорий (микрорайонов, кварталов)».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8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dirty="0" smtClean="0"/>
              <a:t>Аксонометрия водоотведения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/>
          <a:stretch/>
        </p:blipFill>
        <p:spPr>
          <a:xfrm>
            <a:off x="1472209" y="2061275"/>
            <a:ext cx="6199582" cy="4263325"/>
          </a:xfrm>
        </p:spPr>
      </p:pic>
    </p:spTree>
    <p:extLst>
      <p:ext uri="{BB962C8B-B14F-4D97-AF65-F5344CB8AC3E}">
        <p14:creationId xmlns:p14="http://schemas.microsoft.com/office/powerpoint/2010/main" val="416790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45973" cy="5271864"/>
          </a:xfrm>
        </p:spPr>
      </p:pic>
    </p:spTree>
    <p:extLst>
      <p:ext uri="{BB962C8B-B14F-4D97-AF65-F5344CB8AC3E}">
        <p14:creationId xmlns:p14="http://schemas.microsoft.com/office/powerpoint/2010/main" val="27367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8229600" cy="2940883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7CB5A61-D730-49BD-867C-DC1A97D83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446046" cy="174008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cs typeface="Calibri Light"/>
              </a:rPr>
              <a:t>Практическая работа </a:t>
            </a:r>
            <a:br>
              <a:rPr lang="ru-RU" sz="4000" dirty="0" smtClean="0">
                <a:cs typeface="Calibri Light"/>
              </a:rPr>
            </a:br>
            <a:r>
              <a:rPr lang="ru-RU" sz="4000" dirty="0" smtClean="0">
                <a:cs typeface="Calibri Light"/>
              </a:rPr>
              <a:t>«Построение </a:t>
            </a:r>
            <a:r>
              <a:rPr lang="ru-RU" sz="4000" dirty="0">
                <a:cs typeface="Calibri Light"/>
              </a:rPr>
              <a:t>аксонометрических </a:t>
            </a:r>
            <a:r>
              <a:rPr lang="ru-RU" sz="4000" dirty="0" smtClean="0">
                <a:cs typeface="Calibri Light"/>
              </a:rPr>
              <a:t>схем»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46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0CFD6B6-A941-4D9E-80B5-572D78B1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6192688" cy="43891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 dirty="0"/>
              <a:t>Построение схемы аксонометрии выполняется косоугольной изометрической проекции. В этом виде проекции оси X и Z расположены горизонтально и вертикально под углом 90 друг ко другу. А аксонометрическая ось Y составляет с горизонтальной осью </a:t>
            </a:r>
            <a:r>
              <a:rPr lang="ru-RU" dirty="0" smtClean="0"/>
              <a:t>угол </a:t>
            </a:r>
            <a:r>
              <a:rPr lang="ru-RU" dirty="0"/>
              <a:t>45 градусов.</a:t>
            </a:r>
          </a:p>
          <a:p>
            <a:r>
              <a:rPr lang="ru-RU" dirty="0"/>
              <a:t>В этом виде аксонометрических проекций размеры вдоль всех осей откладываются без искажений </a:t>
            </a:r>
          </a:p>
          <a:p>
            <a:r>
              <a:rPr lang="ru-RU" dirty="0">
                <a:cs typeface="Calibri"/>
              </a:rPr>
              <a:t>Аксонометрическая схема выполняется для всех инженерных сетей выполняется отдельно</a:t>
            </a: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  <p:pic>
        <p:nvPicPr>
          <p:cNvPr id="5" name="Рисунок 4" descr="Изображение выглядит как чер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B5887CB-01B1-42BD-9F47-A1F3C93BC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329" y="1772816"/>
            <a:ext cx="3332671" cy="32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8AD603D-D54C-4FA1-A556-BBB098E1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92696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cs typeface="Calibri Light"/>
              </a:rPr>
              <a:t>Общие правила построения аксонометрических схем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AAE457C-A284-4706-8E9E-29EE9013D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>
                <a:cs typeface="Calibri"/>
              </a:rPr>
              <a:t>На </a:t>
            </a:r>
            <a:r>
              <a:rPr lang="ru-RU" dirty="0">
                <a:cs typeface="Calibri"/>
              </a:rPr>
              <a:t>ось X откладывают в планах горизонтальные участки газопроводов, на ось Y переносят вертикальные участки. Чтобы отложить размеры на ось Z необходимо вычерчить схематичный разрез на котором видны уровни подъема труб. При большом протяженности или сложности расположения трубопроводов допускается изображать их с разрывом в виде пунктирной линии места разрыва обозначают точками. </a:t>
            </a:r>
          </a:p>
          <a:p>
            <a:pPr marL="0" indent="0">
              <a:buNone/>
            </a:pPr>
            <a:endParaRPr lang="ru-RU" dirty="0">
              <a:cs typeface="Calibri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23E3B15F-71AA-46CA-80E7-98BD0F50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5733256"/>
            <a:ext cx="2126350" cy="66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2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8AD603D-D54C-4FA1-A556-BBB098E1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cs typeface="Calibri Light"/>
              </a:rPr>
              <a:t>Общие правила построения аксонометрических схем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4CE447B6-3693-4D27-AB67-3FD20CAC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 smtClean="0">
                <a:cs typeface="Calibri"/>
              </a:rPr>
              <a:t>На </a:t>
            </a:r>
            <a:r>
              <a:rPr lang="ru-RU" dirty="0">
                <a:cs typeface="Calibri"/>
              </a:rPr>
              <a:t>планах линий выносов обозначают марки и диаметры вводов, выпусков, стояков и тому подобное, число представленных буквенно-цифровых обозначений должно быть минимальным, но обеспечивающие понимание чертежа и удобства пользования им. Обозначают уровни газопроводов и их уклонов. Условные графические обозначения и трубопроводную арматуру.</a:t>
            </a:r>
            <a:endParaRPr lang="ru-RU" dirty="0"/>
          </a:p>
          <a:p>
            <a:r>
              <a:rPr lang="ru-RU" dirty="0">
                <a:cs typeface="Calibri"/>
              </a:rPr>
              <a:t>Элементы трубопроводов могут соединяться между собой различными способами, но на аксонометрических схемах места соединения не изображают</a:t>
            </a:r>
          </a:p>
        </p:txBody>
      </p:sp>
    </p:spTree>
    <p:extLst>
      <p:ext uri="{BB962C8B-B14F-4D97-AF65-F5344CB8AC3E}">
        <p14:creationId xmlns:p14="http://schemas.microsoft.com/office/powerpoint/2010/main" val="1851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4"/>
          <a:stretch/>
        </p:blipFill>
        <p:spPr bwMode="auto">
          <a:xfrm>
            <a:off x="457200" y="2417736"/>
            <a:ext cx="8229600" cy="384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F8B544A-0D99-47CD-9777-10A2012C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ru-RU" sz="3200" dirty="0">
                <a:cs typeface="Calibri Light"/>
              </a:rPr>
              <a:t>Пример аксонометрической схемы </a:t>
            </a:r>
            <a:r>
              <a:rPr lang="ru-RU" sz="3200" dirty="0" smtClean="0">
                <a:cs typeface="Calibri Light"/>
              </a:rPr>
              <a:t>водопровода</a:t>
            </a:r>
            <a:endParaRPr lang="ru-RU" sz="2000" dirty="0"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2321397"/>
            <a:ext cx="22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водопровода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8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23201" cy="42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3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459432"/>
            <a:ext cx="8229600" cy="1143000"/>
          </a:xfrm>
        </p:spPr>
        <p:txBody>
          <a:bodyPr/>
          <a:lstStyle/>
          <a:p>
            <a:r>
              <a:rPr lang="ru-RU" dirty="0" smtClean="0"/>
              <a:t>Условные обозначения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4248472" cy="6204831"/>
          </a:xfrm>
        </p:spPr>
      </p:pic>
    </p:spTree>
    <p:extLst>
      <p:ext uri="{BB962C8B-B14F-4D97-AF65-F5344CB8AC3E}">
        <p14:creationId xmlns:p14="http://schemas.microsoft.com/office/powerpoint/2010/main" val="392987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Аксонометрия водоснабжения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76" y="1772817"/>
            <a:ext cx="6436866" cy="4551784"/>
          </a:xfrm>
        </p:spPr>
      </p:pic>
    </p:spTree>
    <p:extLst>
      <p:ext uri="{BB962C8B-B14F-4D97-AF65-F5344CB8AC3E}">
        <p14:creationId xmlns:p14="http://schemas.microsoft.com/office/powerpoint/2010/main" val="411625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196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Тема: Построение аксонометрических схем  водоснабжения и водоотведения города</vt:lpstr>
      <vt:lpstr>Практическая работа  «Построение аксонометрических схем»</vt:lpstr>
      <vt:lpstr>Презентация PowerPoint</vt:lpstr>
      <vt:lpstr>Общие правила построения аксонометрических схем</vt:lpstr>
      <vt:lpstr>Общие правила построения аксонометрических схем</vt:lpstr>
      <vt:lpstr>Пример аксонометрической схемы водопровода</vt:lpstr>
      <vt:lpstr>Презентация PowerPoint</vt:lpstr>
      <vt:lpstr>Условные обозначения</vt:lpstr>
      <vt:lpstr>Аксонометрия водоснабжения</vt:lpstr>
      <vt:lpstr>Аксонометрия водоотведения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водоснабжения водоотведения города</dc:title>
  <dc:creator>User</dc:creator>
  <cp:lastModifiedBy>User</cp:lastModifiedBy>
  <cp:revision>18</cp:revision>
  <dcterms:created xsi:type="dcterms:W3CDTF">2019-11-05T05:33:25Z</dcterms:created>
  <dcterms:modified xsi:type="dcterms:W3CDTF">2020-02-25T09:23:13Z</dcterms:modified>
</cp:coreProperties>
</file>