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2" r:id="rId6"/>
    <p:sldId id="260" r:id="rId7"/>
    <p:sldId id="261" r:id="rId8"/>
    <p:sldId id="263" r:id="rId9"/>
    <p:sldId id="264" r:id="rId10"/>
    <p:sldId id="265" r:id="rId11"/>
    <p:sldId id="266" r:id="rId12"/>
    <p:sldId id="267" r:id="rId13"/>
    <p:sldId id="269" r:id="rId14"/>
    <p:sldId id="270" r:id="rId15"/>
    <p:sldId id="268" r:id="rId16"/>
    <p:sldId id="271" r:id="rId17"/>
    <p:sldId id="272" r:id="rId18"/>
    <p:sldId id="273" r:id="rId19"/>
    <p:sldId id="274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-666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0B30BEFF-25A0-4BA9-B715-63E5E56F8BE7}" type="datetimeFigureOut">
              <a:rPr lang="ru-RU" smtClean="0"/>
              <a:t>28.01.2020</a:t>
            </a:fld>
            <a:endParaRPr lang="ru-RU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3485DB48-508E-4D50-A810-1975025F551C}" type="slidenum">
              <a:rPr lang="ru-RU" smtClean="0"/>
              <a:t>‹#›</a:t>
            </a:fld>
            <a:endParaRPr lang="ru-RU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0BEFF-25A0-4BA9-B715-63E5E56F8BE7}" type="datetimeFigureOut">
              <a:rPr lang="ru-RU" smtClean="0"/>
              <a:t>28.01.2020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5DB48-508E-4D50-A810-1975025F551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0BEFF-25A0-4BA9-B715-63E5E56F8BE7}" type="datetimeFigureOut">
              <a:rPr lang="ru-RU" smtClean="0"/>
              <a:t>28.01.2020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5DB48-508E-4D50-A810-1975025F551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0BEFF-25A0-4BA9-B715-63E5E56F8BE7}" type="datetimeFigureOut">
              <a:rPr lang="ru-RU" smtClean="0"/>
              <a:t>28.01.2020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5DB48-508E-4D50-A810-1975025F551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0BEFF-25A0-4BA9-B715-63E5E56F8BE7}" type="datetimeFigureOut">
              <a:rPr lang="ru-RU" smtClean="0"/>
              <a:t>28.01.2020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5DB48-508E-4D50-A810-1975025F551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0BEFF-25A0-4BA9-B715-63E5E56F8BE7}" type="datetimeFigureOut">
              <a:rPr lang="ru-RU" smtClean="0"/>
              <a:t>28.01.2020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5DB48-508E-4D50-A810-1975025F551C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0BEFF-25A0-4BA9-B715-63E5E56F8BE7}" type="datetimeFigureOut">
              <a:rPr lang="ru-RU" smtClean="0"/>
              <a:t>28.01.2020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5DB48-508E-4D50-A810-1975025F551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0BEFF-25A0-4BA9-B715-63E5E56F8BE7}" type="datetimeFigureOut">
              <a:rPr lang="ru-RU" smtClean="0"/>
              <a:t>28.01.2020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5DB48-508E-4D50-A810-1975025F551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0BEFF-25A0-4BA9-B715-63E5E56F8BE7}" type="datetimeFigureOut">
              <a:rPr lang="ru-RU" smtClean="0"/>
              <a:t>28.01.2020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5DB48-508E-4D50-A810-1975025F551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0BEFF-25A0-4BA9-B715-63E5E56F8BE7}" type="datetimeFigureOut">
              <a:rPr lang="ru-RU" smtClean="0"/>
              <a:t>28.01.2020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5DB48-508E-4D50-A810-1975025F551C}" type="slidenum">
              <a:rPr lang="ru-RU" smtClean="0"/>
              <a:t>‹#›</a:t>
            </a:fld>
            <a:endParaRPr lang="ru-RU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0BEFF-25A0-4BA9-B715-63E5E56F8BE7}" type="datetimeFigureOut">
              <a:rPr lang="ru-RU" smtClean="0"/>
              <a:t>28.01.2020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5DB48-508E-4D50-A810-1975025F551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0B30BEFF-25A0-4BA9-B715-63E5E56F8BE7}" type="datetimeFigureOut">
              <a:rPr lang="ru-RU" smtClean="0"/>
              <a:t>28.01.2020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3485DB48-508E-4D50-A810-1975025F551C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62279" y="1916832"/>
            <a:ext cx="3313355" cy="1702160"/>
          </a:xfrm>
        </p:spPr>
        <p:txBody>
          <a:bodyPr/>
          <a:lstStyle/>
          <a:p>
            <a:pPr algn="ctr"/>
            <a:r>
              <a:rPr lang="ru-RU" dirty="0" smtClean="0"/>
              <a:t>ОЗЕЛЕНЕНИЕ ТЕРРИТОРИЙ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33365" y="3645024"/>
            <a:ext cx="3309803" cy="2448272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ru-RU" dirty="0"/>
              <a:t>ПМ 04. Информационные системы обеспечения градостроительной деятельности</a:t>
            </a:r>
          </a:p>
          <a:p>
            <a:pPr algn="ctr"/>
            <a:r>
              <a:rPr lang="ru-RU" dirty="0"/>
              <a:t>МДК 04.01 Тема 4.3 «Инженерная инфраструктура городских и сельских поселений</a:t>
            </a:r>
            <a:r>
              <a:rPr lang="ru-RU" dirty="0" smtClean="0"/>
              <a:t>»</a:t>
            </a:r>
          </a:p>
          <a:p>
            <a:pPr algn="ctr"/>
            <a:endParaRPr lang="ru-RU" dirty="0"/>
          </a:p>
          <a:p>
            <a:pPr algn="ctr"/>
            <a:r>
              <a:rPr lang="ru-RU" b="1" dirty="0" smtClean="0"/>
              <a:t>Кудрявцева </a:t>
            </a:r>
            <a:r>
              <a:rPr lang="ru-RU" b="1" dirty="0" smtClean="0"/>
              <a:t>Наталья Игоревна</a:t>
            </a:r>
            <a:endParaRPr lang="ru-RU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757" y="17501"/>
            <a:ext cx="3600400" cy="2400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3989532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8156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88640"/>
            <a:ext cx="7024744" cy="1143000"/>
          </a:xfrm>
        </p:spPr>
        <p:txBody>
          <a:bodyPr/>
          <a:lstStyle/>
          <a:p>
            <a:pPr algn="ctr"/>
            <a:r>
              <a:rPr lang="ru-RU" dirty="0" smtClean="0"/>
              <a:t>Цветники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196752"/>
            <a:ext cx="8136904" cy="2088232"/>
          </a:xfrm>
        </p:spPr>
        <p:txBody>
          <a:bodyPr>
            <a:normAutofit fontScale="92500" lnSpcReduction="20000"/>
          </a:bodyPr>
          <a:lstStyle/>
          <a:p>
            <a:pPr marL="68580" indent="0" algn="ctr">
              <a:buNone/>
            </a:pPr>
            <a:r>
              <a:rPr lang="ru-RU" dirty="0"/>
              <a:t>Создание цветников – отдельный вид работ по благоустройству территории или участка, но озеленение как города так и частного участка, как правило, не обходится без использования этого мощного и яркого декоративного элемента. Условно цветники можно различать по их форме или содержанию.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080452"/>
            <a:ext cx="5112568" cy="3408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60032" y="46694"/>
            <a:ext cx="1289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Цветники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095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764704"/>
            <a:ext cx="7992888" cy="2584341"/>
          </a:xfrm>
        </p:spPr>
        <p:txBody>
          <a:bodyPr>
            <a:normAutofit fontScale="92500"/>
          </a:bodyPr>
          <a:lstStyle/>
          <a:p>
            <a:pPr marL="68580" indent="0">
              <a:buNone/>
            </a:pPr>
            <a:r>
              <a:rPr lang="ru-RU" dirty="0"/>
              <a:t>Они могут иметь произвольные размеры и стиль или быть созданными в виде определенной формы. А для создания цветочных композиций широко используются и однолетние цветы, отличающиеся буйством красок, и многолетние, которые несколько сдержаннее в цветовой палитре, но весьма выразительны для петербургской природы.</a:t>
            </a:r>
          </a:p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264" y="3817853"/>
            <a:ext cx="4040042" cy="2685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817853"/>
            <a:ext cx="4016195" cy="2685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860032" y="46694"/>
            <a:ext cx="1289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Цветники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014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332656"/>
            <a:ext cx="7024744" cy="1143000"/>
          </a:xfrm>
        </p:spPr>
        <p:txBody>
          <a:bodyPr/>
          <a:lstStyle/>
          <a:p>
            <a:pPr algn="ctr"/>
            <a:r>
              <a:rPr lang="ru-RU" dirty="0" smtClean="0"/>
              <a:t>Каменные сады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484785"/>
            <a:ext cx="7920880" cy="2880320"/>
          </a:xfrm>
        </p:spPr>
        <p:txBody>
          <a:bodyPr>
            <a:normAutofit lnSpcReduction="10000"/>
          </a:bodyPr>
          <a:lstStyle/>
          <a:p>
            <a:pPr marL="68580" indent="0">
              <a:buNone/>
            </a:pPr>
            <a:r>
              <a:rPr lang="ru-RU" dirty="0"/>
              <a:t>Для озеленения территорий каменные сады как элемент ландшафтного дизайна приобрели необычайную популярность. Следует отметить, что создаются такие сады не только с использованием альпийских растений, для них подходят разнообразные кустарники и деревья небольших или средних размеров, и, конечно, цветы. 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861048"/>
            <a:ext cx="3600400" cy="27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60032" y="46694"/>
            <a:ext cx="2101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Каменные сады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687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548680"/>
            <a:ext cx="7024744" cy="1143000"/>
          </a:xfrm>
        </p:spPr>
        <p:txBody>
          <a:bodyPr/>
          <a:lstStyle/>
          <a:p>
            <a:pPr algn="ctr"/>
            <a:r>
              <a:rPr lang="ru-RU" dirty="0" smtClean="0"/>
              <a:t>Каменные сады</a:t>
            </a:r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556" y="1916831"/>
            <a:ext cx="6076812" cy="4385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60032" y="46694"/>
            <a:ext cx="2101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Каменные сады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59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836712"/>
            <a:ext cx="702474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Вертикальное озеленение участка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8580" indent="0" algn="ctr">
              <a:buNone/>
            </a:pPr>
            <a:r>
              <a:rPr lang="ru-RU" dirty="0"/>
              <a:t>Такой вариант озеленения за счет использования вертикали позволяет визуально раздвинуть границы территории, а кроме того – создает дополнительную приватность участка. Популярно вертикальное озеленение в качестве способа декорирования хозяйственных построек или для того чтобы оформить забор.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60032" y="46694"/>
            <a:ext cx="3248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Вертикальное озеленение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800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692697"/>
            <a:ext cx="7992888" cy="2808312"/>
          </a:xfrm>
        </p:spPr>
        <p:txBody>
          <a:bodyPr>
            <a:normAutofit fontScale="92500" lnSpcReduction="10000"/>
          </a:bodyPr>
          <a:lstStyle/>
          <a:p>
            <a:pPr marL="68580" indent="0" algn="ctr">
              <a:buNone/>
            </a:pPr>
            <a:r>
              <a:rPr lang="ru-RU" dirty="0"/>
              <a:t>Кроме растений, в каменистых садах активно используются такие декоративные элементы как водоемы, мостики, лестницы, перекаты</a:t>
            </a:r>
            <a:r>
              <a:rPr lang="ru-RU" dirty="0" smtClean="0"/>
              <a:t>.</a:t>
            </a:r>
          </a:p>
          <a:p>
            <a:pPr algn="ctr"/>
            <a:endParaRPr lang="ru-RU" dirty="0"/>
          </a:p>
          <a:p>
            <a:pPr marL="68580" indent="0" algn="ctr">
              <a:buNone/>
            </a:pPr>
            <a:r>
              <a:rPr lang="ru-RU" dirty="0" smtClean="0"/>
              <a:t> </a:t>
            </a:r>
            <a:r>
              <a:rPr lang="ru-RU" dirty="0"/>
              <a:t>Таким образом, каменистые сады не только позволяют сделать участок красивым и оригинальным, но и выразительно могут подчеркнуть индивидуальность владельца участка.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587" y="3389729"/>
            <a:ext cx="4536504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60032" y="46694"/>
            <a:ext cx="2101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Каменные сады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312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557808"/>
            <a:ext cx="702474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Вертикальное озеленение участка</a:t>
            </a:r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761" y="1772816"/>
            <a:ext cx="6088912" cy="4716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60032" y="46694"/>
            <a:ext cx="3248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Вертикальное озеленение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142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20688"/>
            <a:ext cx="8006536" cy="5846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60032" y="46694"/>
            <a:ext cx="3248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Вертикальное озеленение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633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852" y="764704"/>
            <a:ext cx="702474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Проект озеленения территории</a:t>
            </a:r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61" y="1988840"/>
            <a:ext cx="7941926" cy="446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220072" y="170680"/>
            <a:ext cx="2452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Проект озеленения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37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60321"/>
            <a:ext cx="8341362" cy="5887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20072" y="170680"/>
            <a:ext cx="2452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Проект озеленения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198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620688"/>
            <a:ext cx="7024744" cy="1143000"/>
          </a:xfrm>
        </p:spPr>
        <p:txBody>
          <a:bodyPr/>
          <a:lstStyle/>
          <a:p>
            <a:pPr algn="ctr"/>
            <a:r>
              <a:rPr lang="ru-RU" dirty="0"/>
              <a:t>Озеленение территории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68580" indent="0" algn="ctr">
              <a:buNone/>
            </a:pPr>
            <a:r>
              <a:rPr lang="ru-RU" b="1" dirty="0" smtClean="0"/>
              <a:t>это </a:t>
            </a:r>
            <a:r>
              <a:rPr lang="ru-RU" b="1" dirty="0"/>
              <a:t>проведение работ, главной целью которых является благоустройство территории, включающее в себя такие мероприятия как цветочно-декоративное оформление парков, скверов, садов, приусадебных участков. Озеленение также актуально для самого различного типа помещений как жилых, так и общественных. Проведение озеленительных мероприятий на территории приводит к существенному улучшению экологической ситуации.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60032" y="46694"/>
            <a:ext cx="3087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Озеленение территории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079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88640"/>
            <a:ext cx="7024744" cy="1143000"/>
          </a:xfrm>
        </p:spPr>
        <p:txBody>
          <a:bodyPr/>
          <a:lstStyle/>
          <a:p>
            <a:pPr algn="ctr"/>
            <a:r>
              <a:rPr lang="ru-RU" dirty="0" smtClean="0"/>
              <a:t>Элементы озеленения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412777"/>
            <a:ext cx="7920880" cy="1728191"/>
          </a:xfrm>
        </p:spPr>
        <p:txBody>
          <a:bodyPr>
            <a:normAutofit fontScale="85000" lnSpcReduction="20000"/>
          </a:bodyPr>
          <a:lstStyle/>
          <a:p>
            <a:pPr marL="68580" indent="0">
              <a:buNone/>
            </a:pPr>
            <a:r>
              <a:rPr lang="ru-RU" dirty="0"/>
              <a:t>Озеленение любого приусадебного дачного или городского участка должно состоять из нескольких элементов, используемых для создания ландшафта, в том числе и с декоративной целью</a:t>
            </a:r>
            <a:r>
              <a:rPr lang="ru-RU" dirty="0" smtClean="0"/>
              <a:t>.</a:t>
            </a:r>
          </a:p>
          <a:p>
            <a:pPr marL="68580" indent="0">
              <a:buNone/>
            </a:pPr>
            <a:endParaRPr lang="ru-RU" dirty="0"/>
          </a:p>
          <a:p>
            <a:pPr marL="6858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1804" y="3257263"/>
            <a:ext cx="3868688" cy="2901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9552" y="3212976"/>
            <a:ext cx="34563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Все элементы могут быть использованы вместе или в различных комбинациях друг с другом.</a:t>
            </a:r>
            <a:endParaRPr lang="ru-RU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4860032" y="46694"/>
            <a:ext cx="2821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Элементы озеленения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885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692696"/>
            <a:ext cx="702474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Деревья как элемент озеленения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772817"/>
            <a:ext cx="7632848" cy="1872208"/>
          </a:xfrm>
        </p:spPr>
        <p:txBody>
          <a:bodyPr>
            <a:normAutofit lnSpcReduction="10000"/>
          </a:bodyPr>
          <a:lstStyle/>
          <a:p>
            <a:pPr marL="68580" indent="0">
              <a:buNone/>
            </a:pPr>
            <a:r>
              <a:rPr lang="ru-RU" dirty="0" smtClean="0"/>
              <a:t>Они </a:t>
            </a:r>
            <a:r>
              <a:rPr lang="ru-RU" dirty="0"/>
              <a:t>не только выполняют функцию природной преграды для пыли и шума, но и способствуют созданию на участке особой уединенной атмосферы комфорта и спокойствия</a:t>
            </a:r>
            <a:r>
              <a:rPr lang="ru-RU" dirty="0" smtClean="0"/>
              <a:t>.</a:t>
            </a:r>
          </a:p>
          <a:p>
            <a:pPr marL="6858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212976"/>
            <a:ext cx="4396747" cy="3297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860032" y="46694"/>
            <a:ext cx="1170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Деревья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492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96752"/>
            <a:ext cx="8136904" cy="1143000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chemeClr val="tx1"/>
                </a:solidFill>
              </a:rPr>
              <a:t>На участках можно высаживать деревья разного размера и возраста, в том числе и саженцы, но когда требуется быстро превратить пустынную территорию в декоративный парк или сад, то следует задуматься о посадке крупномеров. </a:t>
            </a:r>
            <a:br>
              <a:rPr lang="ru-RU" sz="2000" dirty="0">
                <a:solidFill>
                  <a:schemeClr val="tx1"/>
                </a:solidFill>
              </a:rPr>
            </a:b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204864"/>
            <a:ext cx="5760640" cy="4257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60032" y="46694"/>
            <a:ext cx="1170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Деревья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137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6879" y="692696"/>
            <a:ext cx="7024744" cy="1143000"/>
          </a:xfrm>
        </p:spPr>
        <p:txBody>
          <a:bodyPr/>
          <a:lstStyle/>
          <a:p>
            <a:pPr algn="ctr"/>
            <a:r>
              <a:rPr lang="ru-RU" dirty="0" smtClean="0"/>
              <a:t>Кустарники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916832"/>
            <a:ext cx="7783334" cy="4269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60032" y="46694"/>
            <a:ext cx="1574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Кустарники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284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836713"/>
            <a:ext cx="7992888" cy="3096344"/>
          </a:xfrm>
        </p:spPr>
        <p:txBody>
          <a:bodyPr>
            <a:normAutofit fontScale="92500" lnSpcReduction="10000"/>
          </a:bodyPr>
          <a:lstStyle/>
          <a:p>
            <a:pPr marL="68580" indent="0">
              <a:buNone/>
            </a:pPr>
            <a:r>
              <a:rPr lang="ru-RU" dirty="0"/>
              <a:t>Посадка кустарников на территории позволяет добиться одновременно нескольких целей: придать участку больший или дополнительный объем, выступить в роли маскировщика хозяйственных построек или совсем неприглядных элементов ландшафта, которые желательно скрыть от чужих глаз. Как и деревья, кустарники защищают участок от пыли, снижают уровень шума, а также позволяют спрятаться от посторонних и любопытных взглядов.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789040"/>
            <a:ext cx="36576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91" y="3933056"/>
            <a:ext cx="3382885" cy="2599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860032" y="46694"/>
            <a:ext cx="1574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Кустарники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881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332656"/>
            <a:ext cx="7024744" cy="1143000"/>
          </a:xfrm>
        </p:spPr>
        <p:txBody>
          <a:bodyPr/>
          <a:lstStyle/>
          <a:p>
            <a:pPr algn="ctr"/>
            <a:r>
              <a:rPr lang="ru-RU" dirty="0" smtClean="0"/>
              <a:t>Живые изгороди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484785"/>
            <a:ext cx="7920880" cy="2304256"/>
          </a:xfrm>
        </p:spPr>
        <p:txBody>
          <a:bodyPr>
            <a:normAutofit fontScale="92500" lnSpcReduction="20000"/>
          </a:bodyPr>
          <a:lstStyle/>
          <a:p>
            <a:pPr marL="68580" indent="0">
              <a:buNone/>
            </a:pPr>
            <a:r>
              <a:rPr lang="ru-RU" dirty="0"/>
              <a:t>Являясь сугубо декоративным элементом, живые изгороди выполняют и практическую функцию, так как одновременно изолируют участок от внимания посторонних и служат защитой от уличного шума и пыли. Какой вид живой изгороди выбрать для участка зависит от многих факторов, с учетом которых дизайнеры могут создать самые разнообразные и оригинальные композиции. 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89040"/>
            <a:ext cx="4133850" cy="274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860032" y="46694"/>
            <a:ext cx="2122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Живые изгороди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603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692697"/>
            <a:ext cx="7992888" cy="1944216"/>
          </a:xfrm>
        </p:spPr>
        <p:txBody>
          <a:bodyPr>
            <a:normAutofit fontScale="92500"/>
          </a:bodyPr>
          <a:lstStyle/>
          <a:p>
            <a:pPr marL="68580" indent="0">
              <a:buNone/>
            </a:pPr>
            <a:r>
              <a:rPr lang="ru-RU" dirty="0"/>
              <a:t>Живые изгороди могут быть как свободно растущими, так и стриженными. Часто из неприхотливых и легко переносящих стрижку растений, дизайнеры создают очень оригинальные и красивые фигуры, которые становятся настоящим украшением участка.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708920"/>
            <a:ext cx="5580112" cy="3721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60032" y="46694"/>
            <a:ext cx="2122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Живые изгороди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74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стин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Остин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стин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208</TotalTime>
  <Words>605</Words>
  <Application>Microsoft Office PowerPoint</Application>
  <PresentationFormat>Экран (4:3)</PresentationFormat>
  <Paragraphs>52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Остин</vt:lpstr>
      <vt:lpstr>ОЗЕЛЕНЕНИЕ ТЕРРИТОРИЙ</vt:lpstr>
      <vt:lpstr>Озеленение территории </vt:lpstr>
      <vt:lpstr>Элементы озеленения</vt:lpstr>
      <vt:lpstr>Деревья как элемент озеленения</vt:lpstr>
      <vt:lpstr>На участках можно высаживать деревья разного размера и возраста, в том числе и саженцы, но когда требуется быстро превратить пустынную территорию в декоративный парк или сад, то следует задуматься о посадке крупномеров.  </vt:lpstr>
      <vt:lpstr>Кустарники</vt:lpstr>
      <vt:lpstr>Презентация PowerPoint</vt:lpstr>
      <vt:lpstr>Живые изгороди</vt:lpstr>
      <vt:lpstr>Презентация PowerPoint</vt:lpstr>
      <vt:lpstr>Цветники</vt:lpstr>
      <vt:lpstr>Презентация PowerPoint</vt:lpstr>
      <vt:lpstr>Каменные сады</vt:lpstr>
      <vt:lpstr>Каменные сады</vt:lpstr>
      <vt:lpstr>Вертикальное озеленение участка</vt:lpstr>
      <vt:lpstr>Презентация PowerPoint</vt:lpstr>
      <vt:lpstr>Вертикальное озеленение участка</vt:lpstr>
      <vt:lpstr>Презентация PowerPoint</vt:lpstr>
      <vt:lpstr>Проект озеленения территории</vt:lpstr>
      <vt:lpstr>Презентация PowerPoint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ОЗЕЛЕНЕНИЕ ТЕРРИТОРИЙ</dc:title>
  <dc:creator>User</dc:creator>
  <cp:lastModifiedBy>User</cp:lastModifiedBy>
  <cp:revision>8</cp:revision>
  <dcterms:created xsi:type="dcterms:W3CDTF">2020-01-27T05:03:55Z</dcterms:created>
  <dcterms:modified xsi:type="dcterms:W3CDTF">2020-01-28T08:39:09Z</dcterms:modified>
</cp:coreProperties>
</file>