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8448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Тема: Понятие </a:t>
            </a:r>
            <a:r>
              <a:rPr lang="ru-RU" sz="3600" dirty="0" smtClean="0"/>
              <a:t>значение и содержание земельного контроля</a:t>
            </a:r>
            <a:endParaRPr lang="ru-RU" sz="3600" dirty="0"/>
          </a:p>
        </p:txBody>
      </p:sp>
      <p:pic>
        <p:nvPicPr>
          <p:cNvPr id="2050" name="Picture 2" descr="E:\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0" y="4319163"/>
            <a:ext cx="3112455" cy="23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servitut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36124"/>
            <a:ext cx="3528392" cy="25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880" y="2007296"/>
            <a:ext cx="8419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ПМ 04. Информационные системы обеспечения градостроительной деятельности</a:t>
            </a:r>
            <a:endParaRPr lang="ru-RU" dirty="0"/>
          </a:p>
          <a:p>
            <a:pPr algn="ctr"/>
            <a:r>
              <a:rPr lang="ru-RU" b="1" dirty="0"/>
              <a:t>МДК 04.02 Тема 4.7 «</a:t>
            </a:r>
            <a:r>
              <a:rPr lang="ru-RU" b="1" i="1" dirty="0"/>
              <a:t>Государственный земельный кадастр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3907" y="3244334"/>
            <a:ext cx="339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Преподаватель: Кудрявцева Н.И.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Земельный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12659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188640"/>
            <a:ext cx="9144000" cy="64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земельный надзор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63484_goszemnadzor_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8671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list_1_akt_po_nurmagomedovu_m.m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484784"/>
            <a:ext cx="4013937" cy="55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госуд зем контро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37"/>
            <a:ext cx="9144000" cy="64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dfgdsgsfd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84776" cy="39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94" y="2962800"/>
            <a:ext cx="3909806" cy="389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Муниципальный общественный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1181_130339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5" y="1429967"/>
            <a:ext cx="9114625" cy="54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bcb9e5e7a5d2057e0cfc7bc04209e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" y="0"/>
            <a:ext cx="6768752" cy="4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nivelir-vs-teodolit.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03" y="3689648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a_aa9755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21" y="2624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E: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22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44" y="625384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земельного контроля</a:t>
            </a:r>
            <a:endParaRPr lang="ru-RU" dirty="0"/>
          </a:p>
        </p:txBody>
      </p:sp>
      <p:pic>
        <p:nvPicPr>
          <p:cNvPr id="9220" name="Picture 4" descr="E:\1505510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65" y="1107631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p1060769-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4241211"/>
            <a:ext cx="39243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5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377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0"/>
            <a:ext cx="4855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list_1_akt_po_nurmagomedovu_m.m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52" y="0"/>
            <a:ext cx="4233067" cy="68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1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41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Тема: Понятие значение и содержание земельного контроля</vt:lpstr>
      <vt:lpstr>Земельный контроль</vt:lpstr>
      <vt:lpstr>Государственный земельный надзор</vt:lpstr>
      <vt:lpstr>Презентация PowerPoint</vt:lpstr>
      <vt:lpstr>Презентация PowerPoint</vt:lpstr>
      <vt:lpstr>Муниципальный общественный контроль</vt:lpstr>
      <vt:lpstr>Презентация PowerPoint</vt:lpstr>
      <vt:lpstr>Результаты земельного контроля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значение и содержание земельного контроля</dc:title>
  <dc:creator>mot</dc:creator>
  <cp:lastModifiedBy>User</cp:lastModifiedBy>
  <cp:revision>5</cp:revision>
  <dcterms:created xsi:type="dcterms:W3CDTF">2019-04-17T10:56:19Z</dcterms:created>
  <dcterms:modified xsi:type="dcterms:W3CDTF">2020-02-25T09:21:10Z</dcterms:modified>
</cp:coreProperties>
</file>