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0" r:id="rId6"/>
    <p:sldId id="261" r:id="rId7"/>
    <p:sldId id="263" r:id="rId8"/>
    <p:sldId id="260" r:id="rId9"/>
    <p:sldId id="262" r:id="rId10"/>
    <p:sldId id="271" r:id="rId11"/>
    <p:sldId id="267" r:id="rId12"/>
    <p:sldId id="264" r:id="rId13"/>
    <p:sldId id="265" r:id="rId14"/>
    <p:sldId id="268" r:id="rId15"/>
    <p:sldId id="269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21D32-2AC0-4C46-AA9B-EF6AA345782A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AB7D9-1E87-4E54-B3FF-A7558055B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B7D9-1E87-4E54-B3FF-A7558055BED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8678-0023-4F35-A977-8195F137A7D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34DE-8821-4F7E-BAAF-E4AFC325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8678-0023-4F35-A977-8195F137A7D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34DE-8821-4F7E-BAAF-E4AFC325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8678-0023-4F35-A977-8195F137A7D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34DE-8821-4F7E-BAAF-E4AFC325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8678-0023-4F35-A977-8195F137A7D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34DE-8821-4F7E-BAAF-E4AFC325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8678-0023-4F35-A977-8195F137A7D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34DE-8821-4F7E-BAAF-E4AFC325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8678-0023-4F35-A977-8195F137A7D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34DE-8821-4F7E-BAAF-E4AFC325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8678-0023-4F35-A977-8195F137A7D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34DE-8821-4F7E-BAAF-E4AFC325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8678-0023-4F35-A977-8195F137A7D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34DE-8821-4F7E-BAAF-E4AFC325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8678-0023-4F35-A977-8195F137A7D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34DE-8821-4F7E-BAAF-E4AFC325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8678-0023-4F35-A977-8195F137A7D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34DE-8821-4F7E-BAAF-E4AFC325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8678-0023-4F35-A977-8195F137A7D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34DE-8821-4F7E-BAAF-E4AFC325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E8678-0023-4F35-A977-8195F137A7DF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C34DE-8821-4F7E-BAAF-E4AFC325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764704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Моя прабабушка – «цветок победы»</a:t>
            </a:r>
            <a:endParaRPr lang="ru-RU" sz="7200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933056"/>
            <a:ext cx="6400800" cy="259228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Подготовила студентка «УСК»</a:t>
            </a:r>
          </a:p>
          <a:p>
            <a:pPr algn="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группы С-31</a:t>
            </a:r>
          </a:p>
          <a:p>
            <a:pPr algn="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Ахсянова Айгель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Ульяновск 2020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564904"/>
            <a:ext cx="3008313" cy="46910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Segoe Script" pitchFamily="34" charset="0"/>
              </a:rPr>
              <a:t>Их любовь  зародилась  в юности, со времен войны в 1943 году. Они встречались 9 лет, из которых 3,5 года мой прадед служил в Термезе (защищал  границу).</a:t>
            </a:r>
          </a:p>
          <a:p>
            <a:r>
              <a:rPr lang="ru-RU" sz="1800" dirty="0" smtClean="0">
                <a:latin typeface="Segoe Script" pitchFamily="34" charset="0"/>
              </a:rPr>
              <a:t>Он написал ей много писем, которые,</a:t>
            </a:r>
          </a:p>
          <a:p>
            <a:r>
              <a:rPr lang="ru-RU" sz="1800" dirty="0" smtClean="0">
                <a:latin typeface="Segoe Script" pitchFamily="34" charset="0"/>
              </a:rPr>
              <a:t>к сожалению, сгорели после пожара в 1955 году…</a:t>
            </a:r>
            <a:endParaRPr lang="ru-RU" sz="1800" dirty="0">
              <a:latin typeface="Segoe Script" pitchFamily="34" charset="0"/>
            </a:endParaRPr>
          </a:p>
        </p:txBody>
      </p:sp>
      <p:pic>
        <p:nvPicPr>
          <p:cNvPr id="6" name="Picture 1" descr="C:\Users\Admin\Documents\Downloads\ATha07yz7oA.jpg"/>
          <p:cNvPicPr>
            <a:picLocks noChangeAspect="1" noChangeArrowheads="1"/>
          </p:cNvPicPr>
          <p:nvPr/>
        </p:nvPicPr>
        <p:blipFill>
          <a:blip r:embed="rId2" cstate="print"/>
          <a:srcRect l="4430" t="4826" r="17236" b="40247"/>
          <a:stretch>
            <a:fillRect/>
          </a:stretch>
        </p:blipFill>
        <p:spPr bwMode="auto">
          <a:xfrm>
            <a:off x="6372200" y="2276872"/>
            <a:ext cx="2592288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698" name="Picture 2" descr="https://sun9-42.userapi.com/c857628/v857628542/1d3feb/TTMy4j58XWM.jpg"/>
          <p:cNvPicPr>
            <a:picLocks noChangeAspect="1" noChangeArrowheads="1"/>
          </p:cNvPicPr>
          <p:nvPr/>
        </p:nvPicPr>
        <p:blipFill>
          <a:blip r:embed="rId3" cstate="print"/>
          <a:srcRect l="11883" t="16800" r="16759" b="7601"/>
          <a:stretch>
            <a:fillRect/>
          </a:stretch>
        </p:blipFill>
        <p:spPr bwMode="auto">
          <a:xfrm rot="5400000">
            <a:off x="2883065" y="2525647"/>
            <a:ext cx="3960441" cy="2886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dmin\Documents\Downloads\ubdP13njM0c.jpg"/>
          <p:cNvPicPr>
            <a:picLocks noChangeAspect="1" noChangeArrowheads="1"/>
          </p:cNvPicPr>
          <p:nvPr/>
        </p:nvPicPr>
        <p:blipFill>
          <a:blip r:embed="rId2" cstate="print"/>
          <a:srcRect l="4638" t="57880" r="19608" b="8786"/>
          <a:stretch>
            <a:fillRect/>
          </a:stretch>
        </p:blipFill>
        <p:spPr bwMode="auto">
          <a:xfrm>
            <a:off x="4860032" y="1052736"/>
            <a:ext cx="3744416" cy="2598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s://sun9-56.userapi.com/c858328/v858328148/1c9b78/e91lJoe5m9E.jpg"/>
          <p:cNvPicPr>
            <a:picLocks noChangeAspect="1" noChangeArrowheads="1"/>
          </p:cNvPicPr>
          <p:nvPr/>
        </p:nvPicPr>
        <p:blipFill>
          <a:blip r:embed="rId3" cstate="print"/>
          <a:srcRect l="48348" r="10629"/>
          <a:stretch>
            <a:fillRect/>
          </a:stretch>
        </p:blipFill>
        <p:spPr bwMode="auto">
          <a:xfrm rot="16200000">
            <a:off x="888195" y="920117"/>
            <a:ext cx="3143746" cy="4417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ubdP13njM0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823" t="13321" b="56326"/>
          <a:stretch>
            <a:fillRect/>
          </a:stretch>
        </p:blipFill>
        <p:spPr>
          <a:xfrm>
            <a:off x="683568" y="3933056"/>
            <a:ext cx="391695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C:\Users\Admin\Documents\Downloads\ceW9dkya9cQ.jpg"/>
          <p:cNvPicPr>
            <a:picLocks noChangeAspect="1" noChangeArrowheads="1"/>
          </p:cNvPicPr>
          <p:nvPr/>
        </p:nvPicPr>
        <p:blipFill>
          <a:blip r:embed="rId4" cstate="print"/>
          <a:srcRect l="4638" t="20779" r="16516" b="54546"/>
          <a:stretch>
            <a:fillRect/>
          </a:stretch>
        </p:blipFill>
        <p:spPr bwMode="auto">
          <a:xfrm>
            <a:off x="4716016" y="3501008"/>
            <a:ext cx="4176464" cy="2948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051720" y="2852936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Аняс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79297" y="2492896"/>
            <a:ext cx="1764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Гельфиря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64288" y="5445224"/>
            <a:ext cx="1531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Фирдаус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753w4ZUf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269" t="13958"/>
          <a:stretch>
            <a:fillRect/>
          </a:stretch>
        </p:blipFill>
        <p:spPr>
          <a:xfrm>
            <a:off x="3779912" y="1931562"/>
            <a:ext cx="5039742" cy="3452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564904"/>
            <a:ext cx="3008313" cy="4691063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Segoe Script" pitchFamily="34" charset="0"/>
              </a:rPr>
              <a:t>23 марта этого  2020 года  нашему  «Цветку победы»   исполнилось 90 лет!!! Этот день мы отпраздновали в кругу нашей большой семьи .       Но особенным гостем этого праздника </a:t>
            </a:r>
          </a:p>
          <a:p>
            <a:r>
              <a:rPr lang="ru-RU" sz="1600" dirty="0" smtClean="0">
                <a:latin typeface="Segoe Script" pitchFamily="34" charset="0"/>
              </a:rPr>
              <a:t>стал глава нашего поселения , который вручил ей  удостоверение и медаль </a:t>
            </a:r>
          </a:p>
          <a:p>
            <a:r>
              <a:rPr lang="ru-RU" sz="1600" dirty="0" smtClean="0">
                <a:latin typeface="Segoe Script" pitchFamily="34" charset="0"/>
              </a:rPr>
              <a:t>«75 ЛЕТ ПОБЕДЫ В ВЕЛИКОЙ ОТЕЧЕСТВЕННОЙ ВОЙНЕ 1941-1945 ГГ.»</a:t>
            </a:r>
            <a:endParaRPr lang="ru-RU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kGTZ_durCy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980728"/>
            <a:ext cx="388483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_4Exguj3MPQ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0698" t="4755" r="10850" b="19171"/>
          <a:stretch>
            <a:fillRect/>
          </a:stretch>
        </p:blipFill>
        <p:spPr>
          <a:xfrm>
            <a:off x="5652120" y="4077072"/>
            <a:ext cx="316835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sun9-31.userapi.com/c206724/v206724148/ee01d/rumjQPXNksI.jpg"/>
          <p:cNvPicPr>
            <a:picLocks noChangeAspect="1" noChangeArrowheads="1"/>
          </p:cNvPicPr>
          <p:nvPr/>
        </p:nvPicPr>
        <p:blipFill>
          <a:blip r:embed="rId4" cstate="print"/>
          <a:srcRect l="11242"/>
          <a:stretch>
            <a:fillRect/>
          </a:stretch>
        </p:blipFill>
        <p:spPr bwMode="auto">
          <a:xfrm>
            <a:off x="323528" y="2852936"/>
            <a:ext cx="4176464" cy="3710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4536504" cy="1368152"/>
          </a:xfrm>
        </p:spPr>
        <p:txBody>
          <a:bodyPr>
            <a:noAutofit/>
          </a:bodyPr>
          <a:lstStyle/>
          <a:p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  <a:t>    Я И МОЯ ПРАБАБУШКА </a:t>
            </a:r>
            <a:endParaRPr lang="ru-RU" sz="3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27650" name="Picture 2" descr="https://sun9-65.userapi.com/c856520/v856520542/167e68/csx5rQN97Fk.jpg"/>
          <p:cNvPicPr>
            <a:picLocks noChangeAspect="1" noChangeArrowheads="1"/>
          </p:cNvPicPr>
          <p:nvPr/>
        </p:nvPicPr>
        <p:blipFill>
          <a:blip r:embed="rId2" cstate="print"/>
          <a:srcRect l="37588" t="24584" r="4404" b="38341"/>
          <a:stretch>
            <a:fillRect/>
          </a:stretch>
        </p:blipFill>
        <p:spPr bwMode="auto">
          <a:xfrm rot="16200000">
            <a:off x="4413583" y="1139145"/>
            <a:ext cx="247707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s://sun9-22.userapi.com/c846221/v846221348/565c5/cU2wDrrxo8o.jpg"/>
          <p:cNvPicPr>
            <a:picLocks noChangeAspect="1" noChangeArrowheads="1"/>
          </p:cNvPicPr>
          <p:nvPr/>
        </p:nvPicPr>
        <p:blipFill>
          <a:blip r:embed="rId3" cstate="print"/>
          <a:srcRect l="14773" t="18182" r="21591" b="15151"/>
          <a:stretch>
            <a:fillRect/>
          </a:stretch>
        </p:blipFill>
        <p:spPr bwMode="auto">
          <a:xfrm>
            <a:off x="5111552" y="3212976"/>
            <a:ext cx="403244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s://sun9-57.userapi.com/c840433/v840433348/880ed/rwshdboSt_k.jpg"/>
          <p:cNvPicPr>
            <a:picLocks noChangeAspect="1" noChangeArrowheads="1"/>
          </p:cNvPicPr>
          <p:nvPr/>
        </p:nvPicPr>
        <p:blipFill>
          <a:blip r:embed="rId4" cstate="print"/>
          <a:srcRect l="13960" t="11765" r="13981" b="13727"/>
          <a:stretch>
            <a:fillRect/>
          </a:stretch>
        </p:blipFill>
        <p:spPr bwMode="auto">
          <a:xfrm>
            <a:off x="827584" y="3645024"/>
            <a:ext cx="3851920" cy="298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wX-qzOO_r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051" r="56549"/>
          <a:stretch>
            <a:fillRect/>
          </a:stretch>
        </p:blipFill>
        <p:spPr>
          <a:xfrm rot="5400000">
            <a:off x="5552655" y="432121"/>
            <a:ext cx="2691032" cy="393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708920"/>
            <a:ext cx="3008313" cy="307402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Segoe Script" pitchFamily="34" charset="0"/>
              </a:rPr>
              <a:t>Отрадно, что память  о прабабушке , которая  пережила войну и до сих пор с нами сегодня, свято чтят не только дети, но и 5 внуков  и  7 правнуков .</a:t>
            </a:r>
            <a:endParaRPr lang="ru-RU" sz="2000" dirty="0">
              <a:latin typeface="Segoe Script" pitchFamily="34" charset="0"/>
            </a:endParaRPr>
          </a:p>
        </p:txBody>
      </p:sp>
      <p:pic>
        <p:nvPicPr>
          <p:cNvPr id="28673" name="Picture 1" descr="C:\Users\Admin\Documents\Downloads\W-UIvl4omZs.jpg"/>
          <p:cNvPicPr>
            <a:picLocks noChangeAspect="1" noChangeArrowheads="1"/>
          </p:cNvPicPr>
          <p:nvPr/>
        </p:nvPicPr>
        <p:blipFill>
          <a:blip r:embed="rId3" cstate="print"/>
          <a:srcRect l="15154" t="2595" r="19288"/>
          <a:stretch>
            <a:fillRect/>
          </a:stretch>
        </p:blipFill>
        <p:spPr bwMode="auto">
          <a:xfrm>
            <a:off x="3419872" y="3514964"/>
            <a:ext cx="4752528" cy="334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CNxZYySkX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6696" b="26397"/>
          <a:stretch>
            <a:fillRect/>
          </a:stretch>
        </p:blipFill>
        <p:spPr>
          <a:xfrm>
            <a:off x="4067944" y="1556792"/>
            <a:ext cx="4889852" cy="3616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2636912"/>
            <a:ext cx="3008313" cy="278598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Segoe Script" pitchFamily="34" charset="0"/>
              </a:rPr>
              <a:t>И под конец хочу сказать, что я очень горжусь своей прабабушкой !</a:t>
            </a:r>
          </a:p>
          <a:p>
            <a:r>
              <a:rPr lang="ru-RU" sz="2000" dirty="0" smtClean="0">
                <a:latin typeface="Segoe Script" pitchFamily="34" charset="0"/>
              </a:rPr>
              <a:t> Вся наша большая семья очень любит и ценит ее ! </a:t>
            </a:r>
          </a:p>
          <a:p>
            <a:r>
              <a:rPr lang="ru-RU" sz="2000" dirty="0" smtClean="0">
                <a:latin typeface="Segoe Script" pitchFamily="34" charset="0"/>
              </a:rPr>
              <a:t>Она – наша гордость, </a:t>
            </a:r>
          </a:p>
          <a:p>
            <a:r>
              <a:rPr lang="ru-RU" sz="2000" dirty="0" smtClean="0">
                <a:latin typeface="Segoe Script" pitchFamily="34" charset="0"/>
              </a:rPr>
              <a:t>она – наш</a:t>
            </a:r>
          </a:p>
          <a:p>
            <a:r>
              <a:rPr lang="ru-RU" sz="2000" dirty="0" smtClean="0">
                <a:latin typeface="Segoe Script" pitchFamily="34" charset="0"/>
              </a:rPr>
              <a:t>     «Цветочек Победы» !</a:t>
            </a:r>
            <a:endParaRPr lang="ru-RU" sz="20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27584" y="2216621"/>
            <a:ext cx="7859216" cy="4641379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dirty="0" smtClean="0">
                <a:latin typeface="Segoe Script" pitchFamily="34" charset="0"/>
              </a:rPr>
              <a:t>     Сегодня </a:t>
            </a:r>
            <a:r>
              <a:rPr lang="ru-RU" dirty="0">
                <a:latin typeface="Segoe Script" pitchFamily="34" charset="0"/>
              </a:rPr>
              <a:t>дети войны </a:t>
            </a:r>
            <a:r>
              <a:rPr lang="ru-RU" dirty="0" smtClean="0">
                <a:latin typeface="Segoe Script" pitchFamily="34" charset="0"/>
              </a:rPr>
              <a:t>стали нашими </a:t>
            </a:r>
            <a:r>
              <a:rPr lang="ru-RU" dirty="0">
                <a:latin typeface="Segoe Script" pitchFamily="34" charset="0"/>
              </a:rPr>
              <a:t>прадедушками и прабабушками, и их память цепко хранит события военных лет</a:t>
            </a:r>
            <a:r>
              <a:rPr lang="ru-RU" dirty="0" smtClean="0">
                <a:latin typeface="Segoe Script" pitchFamily="34" charset="0"/>
              </a:rPr>
              <a:t>.</a:t>
            </a:r>
          </a:p>
          <a:p>
            <a:pPr algn="r">
              <a:buNone/>
            </a:pPr>
            <a:r>
              <a:rPr lang="ru-RU" dirty="0">
                <a:latin typeface="Segoe Script" pitchFamily="34" charset="0"/>
              </a:rPr>
              <a:t> </a:t>
            </a:r>
            <a:r>
              <a:rPr lang="ru-RU" dirty="0" smtClean="0">
                <a:latin typeface="Segoe Script" pitchFamily="34" charset="0"/>
              </a:rPr>
              <a:t>    Я считаю, что им будет </a:t>
            </a:r>
            <a:r>
              <a:rPr lang="ru-RU" dirty="0">
                <a:latin typeface="Segoe Script" pitchFamily="34" charset="0"/>
              </a:rPr>
              <a:t>вдвойне приятно, если мы, сегодняшнее поколение, будем интересоваться их деятельностью, будем рассказывать о ней </a:t>
            </a:r>
            <a:r>
              <a:rPr lang="ru-RU" dirty="0" smtClean="0">
                <a:latin typeface="Segoe Script" pitchFamily="34" charset="0"/>
              </a:rPr>
              <a:t>другим. </a:t>
            </a:r>
          </a:p>
          <a:p>
            <a:pPr algn="r">
              <a:buNone/>
            </a:pPr>
            <a:r>
              <a:rPr lang="ru-RU" dirty="0">
                <a:latin typeface="Segoe Script" pitchFamily="34" charset="0"/>
              </a:rPr>
              <a:t> </a:t>
            </a:r>
            <a:r>
              <a:rPr lang="ru-RU" dirty="0" smtClean="0">
                <a:latin typeface="Segoe Script" pitchFamily="34" charset="0"/>
              </a:rPr>
              <a:t>      Так и я хочу поведать с гордостью вам о моей прабабушке, которая была тем самым ребёнком, который пережил те ужасные годы войны .</a:t>
            </a:r>
            <a:endParaRPr lang="ru-RU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GTZ_durCy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5397" b="6349"/>
          <a:stretch>
            <a:fillRect/>
          </a:stretch>
        </p:blipFill>
        <p:spPr>
          <a:xfrm>
            <a:off x="5580112" y="1484784"/>
            <a:ext cx="2973449" cy="4283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348880"/>
            <a:ext cx="4680520" cy="2592287"/>
          </a:xfrm>
        </p:spPr>
        <p:txBody>
          <a:bodyPr>
            <a:normAutofit fontScale="62500" lnSpcReduction="20000"/>
          </a:bodyPr>
          <a:lstStyle/>
          <a:p>
            <a:endParaRPr lang="ru-RU" sz="4000" dirty="0" smtClean="0"/>
          </a:p>
          <a:p>
            <a:pPr algn="ctr"/>
            <a:r>
              <a:rPr lang="ru-RU" sz="5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  <a:t> Шакурова </a:t>
            </a:r>
            <a:r>
              <a:rPr lang="ru-RU" sz="5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  <a:t>Ркия</a:t>
            </a:r>
            <a:r>
              <a:rPr lang="ru-RU" sz="5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5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  <a:t>Шарифовна</a:t>
            </a:r>
            <a:endParaRPr lang="ru-RU" sz="5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egoe Script" pitchFamily="34" charset="0"/>
            </a:endParaRPr>
          </a:p>
          <a:p>
            <a:pPr algn="ctr"/>
            <a:r>
              <a:rPr lang="ru-RU" sz="4000" dirty="0" smtClean="0">
                <a:latin typeface="Segoe Script" pitchFamily="34" charset="0"/>
              </a:rPr>
              <a:t>           (23.03.1930 г.р. ) </a:t>
            </a:r>
          </a:p>
          <a:p>
            <a:pPr algn="ctr">
              <a:buFontTx/>
              <a:buChar char="-"/>
            </a:pPr>
            <a:r>
              <a:rPr lang="ru-RU" sz="4000" dirty="0" smtClean="0">
                <a:latin typeface="Segoe Script" pitchFamily="34" charset="0"/>
              </a:rPr>
              <a:t> это моя прабабушка </a:t>
            </a:r>
          </a:p>
          <a:p>
            <a:pPr algn="ctr"/>
            <a:r>
              <a:rPr lang="ru-RU" sz="4000" dirty="0" smtClean="0">
                <a:latin typeface="Segoe Script" pitchFamily="34" charset="0"/>
              </a:rPr>
              <a:t> по  маминой  линии . </a:t>
            </a:r>
          </a:p>
          <a:p>
            <a:endParaRPr lang="ru-RU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cYFnMj03O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5623" b="27627"/>
          <a:stretch>
            <a:fillRect/>
          </a:stretch>
        </p:blipFill>
        <p:spPr>
          <a:xfrm>
            <a:off x="251520" y="2636912"/>
            <a:ext cx="4433670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1412776"/>
            <a:ext cx="4016425" cy="5112568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900" dirty="0" smtClean="0">
                <a:latin typeface="Segoe Script" pitchFamily="34" charset="0"/>
              </a:rPr>
              <a:t>На момент войны  ей было всего 11 лет . </a:t>
            </a:r>
          </a:p>
          <a:p>
            <a:pPr algn="r"/>
            <a:r>
              <a:rPr lang="ru-RU" sz="1900" dirty="0" smtClean="0">
                <a:latin typeface="Segoe Script" pitchFamily="34" charset="0"/>
              </a:rPr>
              <a:t>В то время она с семьей жила </a:t>
            </a:r>
          </a:p>
          <a:p>
            <a:pPr algn="r"/>
            <a:r>
              <a:rPr lang="ru-RU" sz="1900" dirty="0" smtClean="0">
                <a:latin typeface="Segoe Script" pitchFamily="34" charset="0"/>
              </a:rPr>
              <a:t> ( и живёт там в наше время ) в деревне  Калмаюр  Чердаклинского  района нашего города Ульяновска .</a:t>
            </a:r>
          </a:p>
          <a:p>
            <a:pPr algn="r"/>
            <a:r>
              <a:rPr lang="ru-RU" sz="1900" dirty="0" smtClean="0">
                <a:latin typeface="Segoe Script" pitchFamily="34" charset="0"/>
              </a:rPr>
              <a:t> Прабабушка </a:t>
            </a:r>
            <a:r>
              <a:rPr lang="ru-RU" sz="1900" dirty="0">
                <a:latin typeface="Segoe Script" pitchFamily="34" charset="0"/>
              </a:rPr>
              <a:t>рассказывала, </a:t>
            </a:r>
            <a:endParaRPr lang="ru-RU" sz="1900" dirty="0" smtClean="0">
              <a:latin typeface="Segoe Script" pitchFamily="34" charset="0"/>
            </a:endParaRPr>
          </a:p>
          <a:p>
            <a:pPr algn="r"/>
            <a:r>
              <a:rPr lang="ru-RU" sz="1900" dirty="0" smtClean="0">
                <a:latin typeface="Segoe Script" pitchFamily="34" charset="0"/>
              </a:rPr>
              <a:t>что </a:t>
            </a:r>
            <a:r>
              <a:rPr lang="ru-RU" sz="1900" dirty="0">
                <a:latin typeface="Segoe Script" pitchFamily="34" charset="0"/>
              </a:rPr>
              <a:t>тогда все они </a:t>
            </a:r>
            <a:r>
              <a:rPr lang="ru-RU" sz="1900" dirty="0" smtClean="0">
                <a:latin typeface="Segoe Script" pitchFamily="34" charset="0"/>
              </a:rPr>
              <a:t>одевались  очень  </a:t>
            </a:r>
            <a:r>
              <a:rPr lang="ru-RU" sz="1900" dirty="0">
                <a:latin typeface="Segoe Script" pitchFamily="34" charset="0"/>
              </a:rPr>
              <a:t>плохо</a:t>
            </a:r>
            <a:r>
              <a:rPr lang="ru-RU" sz="1900" dirty="0" smtClean="0">
                <a:latin typeface="Segoe Script" pitchFamily="34" charset="0"/>
              </a:rPr>
              <a:t>, </a:t>
            </a:r>
            <a:r>
              <a:rPr lang="ru-RU" sz="1900" dirty="0">
                <a:latin typeface="Segoe Script" pitchFamily="34" charset="0"/>
              </a:rPr>
              <a:t>часто нечего было </a:t>
            </a:r>
            <a:r>
              <a:rPr lang="ru-RU" sz="1900" dirty="0" smtClean="0">
                <a:latin typeface="Segoe Script" pitchFamily="34" charset="0"/>
              </a:rPr>
              <a:t>надеть  : </a:t>
            </a:r>
            <a:r>
              <a:rPr lang="ru-RU" sz="1900" dirty="0">
                <a:latin typeface="Segoe Script" pitchFamily="34" charset="0"/>
              </a:rPr>
              <a:t>сидели дома</a:t>
            </a:r>
            <a:r>
              <a:rPr lang="ru-RU" sz="1900" dirty="0" smtClean="0">
                <a:latin typeface="Segoe Script" pitchFamily="34" charset="0"/>
              </a:rPr>
              <a:t>.</a:t>
            </a:r>
          </a:p>
          <a:p>
            <a:pPr algn="r"/>
            <a:r>
              <a:rPr lang="ru-RU" sz="1900" dirty="0" smtClean="0">
                <a:latin typeface="Segoe Script" pitchFamily="34" charset="0"/>
              </a:rPr>
              <a:t> Одна </a:t>
            </a:r>
            <a:r>
              <a:rPr lang="ru-RU" sz="1900" dirty="0">
                <a:latin typeface="Segoe Script" pitchFamily="34" charset="0"/>
              </a:rPr>
              <a:t>пара обуви была на всю семью. </a:t>
            </a:r>
            <a:endParaRPr lang="ru-RU" sz="1900" dirty="0" smtClean="0">
              <a:latin typeface="Segoe Script" pitchFamily="34" charset="0"/>
            </a:endParaRPr>
          </a:p>
          <a:p>
            <a:pPr algn="r"/>
            <a:r>
              <a:rPr lang="ru-RU" sz="1900" dirty="0" smtClean="0">
                <a:latin typeface="Segoe Script" pitchFamily="34" charset="0"/>
              </a:rPr>
              <a:t>В </a:t>
            </a:r>
            <a:r>
              <a:rPr lang="ru-RU" sz="1900" dirty="0">
                <a:latin typeface="Segoe Script" pitchFamily="34" charset="0"/>
              </a:rPr>
              <a:t>семье было </a:t>
            </a:r>
            <a:r>
              <a:rPr lang="ru-RU" sz="1900" dirty="0" smtClean="0">
                <a:latin typeface="Segoe Script" pitchFamily="34" charset="0"/>
              </a:rPr>
              <a:t>7 детей .</a:t>
            </a:r>
          </a:p>
          <a:p>
            <a:pPr algn="r"/>
            <a:endParaRPr lang="ru-RU" dirty="0" smtClean="0">
              <a:latin typeface="Segoe Script" pitchFamily="34" charset="0"/>
            </a:endParaRPr>
          </a:p>
          <a:p>
            <a:pPr algn="r"/>
            <a:r>
              <a:rPr lang="ru-RU" dirty="0" smtClean="0">
                <a:latin typeface="Segoe Script" pitchFamily="34" charset="0"/>
              </a:rPr>
              <a:t> </a:t>
            </a:r>
            <a:endParaRPr lang="ru-RU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JoP5XcB2Av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997" t="7373" r="8961" b="24964"/>
          <a:stretch>
            <a:fillRect/>
          </a:stretch>
        </p:blipFill>
        <p:spPr>
          <a:xfrm rot="16200000">
            <a:off x="4722118" y="1334666"/>
            <a:ext cx="3516187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1"/>
          <p:cNvSpPr>
            <a:spLocks noGrp="1"/>
          </p:cNvSpPr>
          <p:nvPr>
            <p:ph type="body" sz="half" idx="2"/>
          </p:nvPr>
        </p:nvSpPr>
        <p:spPr>
          <a:xfrm>
            <a:off x="323528" y="2636912"/>
            <a:ext cx="3691881" cy="396044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Segoe Script" pitchFamily="34" charset="0"/>
              </a:rPr>
              <a:t>Отец семьи Шариф участвовал в освобождении Сталинграда и пришел</a:t>
            </a:r>
          </a:p>
          <a:p>
            <a:r>
              <a:rPr lang="ru-RU" sz="1800" dirty="0" smtClean="0">
                <a:latin typeface="Segoe Script" pitchFamily="34" charset="0"/>
              </a:rPr>
              <a:t>с войны без правой руки .</a:t>
            </a:r>
          </a:p>
          <a:p>
            <a:r>
              <a:rPr lang="ru-RU" sz="1800" dirty="0" smtClean="0">
                <a:latin typeface="Segoe Script" pitchFamily="34" charset="0"/>
              </a:rPr>
              <a:t>В ногах и руках у него  и после войны находились осколки ,</a:t>
            </a:r>
          </a:p>
          <a:p>
            <a:r>
              <a:rPr lang="ru-RU" sz="1800" dirty="0" smtClean="0">
                <a:latin typeface="Segoe Script" pitchFamily="34" charset="0"/>
              </a:rPr>
              <a:t>постоянно беспокоившие  его. </a:t>
            </a:r>
          </a:p>
          <a:p>
            <a:r>
              <a:rPr lang="ru-RU" sz="1800" dirty="0" smtClean="0">
                <a:latin typeface="Segoe Script" pitchFamily="34" charset="0"/>
              </a:rPr>
              <a:t>Эти осколки он проносил до самой смерти .</a:t>
            </a:r>
          </a:p>
          <a:p>
            <a:r>
              <a:rPr lang="ru-RU" sz="1800" dirty="0" smtClean="0">
                <a:latin typeface="Segoe Script" pitchFamily="34" charset="0"/>
              </a:rPr>
              <a:t> А умер он в 1962 году 9 мая…  </a:t>
            </a:r>
          </a:p>
          <a:p>
            <a:pPr algn="r"/>
            <a:endParaRPr lang="ru-RU" dirty="0" smtClean="0">
              <a:latin typeface="Segoe Script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708920"/>
            <a:ext cx="3970784" cy="367240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Segoe Script" pitchFamily="34" charset="0"/>
              </a:rPr>
              <a:t>Во время войны весной есть было нечего . Она со старшими своими братьями шла на картофельное поле и там они выкапывали прошлогоднюю картошку.</a:t>
            </a:r>
          </a:p>
          <a:p>
            <a:r>
              <a:rPr lang="ru-RU" sz="1800" dirty="0" smtClean="0">
                <a:latin typeface="Segoe Script" pitchFamily="34" charset="0"/>
              </a:rPr>
              <a:t> И чтобы не умереть с голоду, пекли из картофеля лепешки и питались практически только ими .</a:t>
            </a:r>
            <a:endParaRPr lang="ru-RU" sz="1800" dirty="0">
              <a:latin typeface="Segoe Script" pitchFamily="34" charset="0"/>
            </a:endParaRPr>
          </a:p>
        </p:txBody>
      </p:sp>
      <p:pic>
        <p:nvPicPr>
          <p:cNvPr id="9" name="Содержимое 8" descr="vUeyTCx5m5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2834" r="27723"/>
          <a:stretch>
            <a:fillRect/>
          </a:stretch>
        </p:blipFill>
        <p:spPr>
          <a:xfrm rot="16200000">
            <a:off x="4859824" y="1629008"/>
            <a:ext cx="3574680" cy="4294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708920"/>
            <a:ext cx="3008313" cy="381642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Segoe Script" pitchFamily="34" charset="0"/>
              </a:rPr>
              <a:t>   После войны она работала дояркой . </a:t>
            </a:r>
          </a:p>
          <a:p>
            <a:pPr algn="r"/>
            <a:r>
              <a:rPr lang="ru-RU" sz="2000" dirty="0" smtClean="0">
                <a:latin typeface="Segoe Script" pitchFamily="34" charset="0"/>
              </a:rPr>
              <a:t>Эта работа была очень тяжелой , так как в те годы все делалось вручную :  женщины самостоятельно носили сено, воду,  доили каждый день по 25 коров .</a:t>
            </a:r>
            <a:endParaRPr lang="ru-RU" sz="2000" dirty="0">
              <a:latin typeface="Segoe Script" pitchFamily="34" charset="0"/>
            </a:endParaRPr>
          </a:p>
        </p:txBody>
      </p:sp>
      <p:pic>
        <p:nvPicPr>
          <p:cNvPr id="5" name="Содержимое 4" descr="1WJdiN1qQ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8174" r="24905"/>
          <a:stretch>
            <a:fillRect/>
          </a:stretch>
        </p:blipFill>
        <p:spPr>
          <a:xfrm rot="16200000">
            <a:off x="4224943" y="1543809"/>
            <a:ext cx="4657725" cy="482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55.userapi.com/c855024/v855024542/2233f3/NR8PG8YvrKo.jpg"/>
          <p:cNvPicPr>
            <a:picLocks noChangeAspect="1" noChangeArrowheads="1"/>
          </p:cNvPicPr>
          <p:nvPr/>
        </p:nvPicPr>
        <p:blipFill>
          <a:blip r:embed="rId2" cstate="print"/>
          <a:srcRect l="5767" t="2128" r="11007"/>
          <a:stretch>
            <a:fillRect/>
          </a:stretch>
        </p:blipFill>
        <p:spPr bwMode="auto">
          <a:xfrm>
            <a:off x="323528" y="3140968"/>
            <a:ext cx="5007439" cy="3312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4" descr="898cdb9502ff05f25541733e4601b82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268760"/>
            <a:ext cx="4186808" cy="30117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55.userapi.com/c206720/v206720346/eba91/xskX1zdT11Y.jpg"/>
          <p:cNvPicPr>
            <a:picLocks noChangeAspect="1" noChangeArrowheads="1"/>
          </p:cNvPicPr>
          <p:nvPr/>
        </p:nvPicPr>
        <p:blipFill>
          <a:blip r:embed="rId2" cstate="print"/>
          <a:srcRect l="1807" t="22535" b="43662"/>
          <a:stretch>
            <a:fillRect/>
          </a:stretch>
        </p:blipFill>
        <p:spPr bwMode="auto">
          <a:xfrm>
            <a:off x="251520" y="2852936"/>
            <a:ext cx="4536504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340768"/>
            <a:ext cx="5868144" cy="2736304"/>
          </a:xfrm>
        </p:spPr>
        <p:txBody>
          <a:bodyPr>
            <a:normAutofit fontScale="62500" lnSpcReduction="20000"/>
          </a:bodyPr>
          <a:lstStyle/>
          <a:p>
            <a:pPr algn="r">
              <a:buNone/>
            </a:pPr>
            <a:r>
              <a:rPr lang="ru-RU" sz="2400" dirty="0" smtClean="0">
                <a:latin typeface="Segoe Script" pitchFamily="34" charset="0"/>
              </a:rPr>
              <a:t>После войны в 1955 году прабабушка </a:t>
            </a:r>
            <a:r>
              <a:rPr lang="ru-RU" sz="2400" dirty="0" err="1" smtClean="0">
                <a:latin typeface="Segoe Script" pitchFamily="34" charset="0"/>
              </a:rPr>
              <a:t>Ркия</a:t>
            </a:r>
            <a:r>
              <a:rPr lang="ru-RU" sz="2400" dirty="0" smtClean="0">
                <a:latin typeface="Segoe Script" pitchFamily="34" charset="0"/>
              </a:rPr>
              <a:t> </a:t>
            </a:r>
          </a:p>
          <a:p>
            <a:pPr algn="r">
              <a:buNone/>
            </a:pPr>
            <a:r>
              <a:rPr lang="ru-RU" sz="2400" dirty="0" smtClean="0">
                <a:latin typeface="Segoe Script" pitchFamily="34" charset="0"/>
              </a:rPr>
              <a:t> вышла замуж</a:t>
            </a:r>
          </a:p>
          <a:p>
            <a:pPr algn="r">
              <a:buNone/>
            </a:pPr>
            <a:r>
              <a:rPr lang="ru-RU" sz="2400" dirty="0" smtClean="0">
                <a:latin typeface="Segoe Script" pitchFamily="34" charset="0"/>
              </a:rPr>
              <a:t> за моего </a:t>
            </a:r>
          </a:p>
          <a:p>
            <a:pPr algn="r">
              <a:buNone/>
            </a:pPr>
            <a:r>
              <a:rPr lang="ru-RU" sz="2400" dirty="0" smtClean="0">
                <a:latin typeface="Segoe Script" pitchFamily="34" charset="0"/>
              </a:rPr>
              <a:t>прадедушку </a:t>
            </a:r>
            <a:r>
              <a:rPr lang="ru-RU" sz="2400" dirty="0" err="1" smtClean="0">
                <a:latin typeface="Segoe Script" pitchFamily="34" charset="0"/>
              </a:rPr>
              <a:t>Анвера</a:t>
            </a:r>
            <a:r>
              <a:rPr lang="ru-RU" sz="2400" dirty="0" smtClean="0">
                <a:latin typeface="Segoe Script" pitchFamily="34" charset="0"/>
              </a:rPr>
              <a:t> , </a:t>
            </a:r>
          </a:p>
          <a:p>
            <a:pPr algn="r">
              <a:buNone/>
            </a:pPr>
            <a:r>
              <a:rPr lang="ru-RU" sz="2400" dirty="0" smtClean="0">
                <a:latin typeface="Segoe Script" pitchFamily="34" charset="0"/>
              </a:rPr>
              <a:t>который тоже был ребёнком войны .</a:t>
            </a:r>
          </a:p>
          <a:p>
            <a:pPr algn="r">
              <a:buNone/>
            </a:pPr>
            <a:r>
              <a:rPr lang="ru-RU" sz="2400" dirty="0" smtClean="0">
                <a:latin typeface="Segoe Script" pitchFamily="34" charset="0"/>
              </a:rPr>
              <a:t>У них сложилась немаленькая семья, трое детей :</a:t>
            </a:r>
          </a:p>
          <a:p>
            <a:pPr algn="r">
              <a:buNone/>
            </a:pPr>
            <a:r>
              <a:rPr lang="ru-RU" sz="2400" dirty="0" smtClean="0">
                <a:latin typeface="Segoe Script" pitchFamily="34" charset="0"/>
              </a:rPr>
              <a:t>старший сын – Аняс, </a:t>
            </a:r>
          </a:p>
          <a:p>
            <a:pPr algn="r">
              <a:buNone/>
            </a:pPr>
            <a:r>
              <a:rPr lang="ru-RU" sz="2400" dirty="0" smtClean="0">
                <a:latin typeface="Segoe Script" pitchFamily="34" charset="0"/>
              </a:rPr>
              <a:t> средняя дочь -Гельфиря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2400" dirty="0" smtClean="0">
                <a:latin typeface="Segoe Script" pitchFamily="34" charset="0"/>
              </a:rPr>
              <a:t>(моя бабушка по маминой линии), </a:t>
            </a:r>
          </a:p>
          <a:p>
            <a:pPr algn="r">
              <a:buNone/>
            </a:pPr>
            <a:r>
              <a:rPr lang="ru-RU" sz="2400" dirty="0" smtClean="0">
                <a:latin typeface="Segoe Script" pitchFamily="34" charset="0"/>
              </a:rPr>
              <a:t>младшая- </a:t>
            </a:r>
            <a:r>
              <a:rPr lang="ru-RU" sz="2400" dirty="0" err="1" smtClean="0">
                <a:latin typeface="Segoe Script" pitchFamily="34" charset="0"/>
              </a:rPr>
              <a:t>Фирдаус</a:t>
            </a:r>
            <a:r>
              <a:rPr lang="ru-RU" sz="2400" dirty="0" smtClean="0">
                <a:latin typeface="Segoe Script" pitchFamily="34" charset="0"/>
              </a:rPr>
              <a:t> 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539</Words>
  <Application>Microsoft Office PowerPoint</Application>
  <PresentationFormat>Экран (4:3)</PresentationFormat>
  <Paragraphs>61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Моя прабабушка – «цветок победы»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Я И МОЯ ПРАБАБУШКА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52</cp:revision>
  <dcterms:created xsi:type="dcterms:W3CDTF">2020-04-16T18:03:03Z</dcterms:created>
  <dcterms:modified xsi:type="dcterms:W3CDTF">2020-05-04T16:25:19Z</dcterms:modified>
</cp:coreProperties>
</file>