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0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1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9350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10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1047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37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538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04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2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1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34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9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2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27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39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3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24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" TargetMode="External"/><Relationship Id="rId2" Type="http://schemas.openxmlformats.org/officeDocument/2006/relationships/hyperlink" Target="https://nsportal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obeda.krskstate.ru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312" y="360610"/>
            <a:ext cx="9263688" cy="3206158"/>
          </a:xfrm>
        </p:spPr>
        <p:txBody>
          <a:bodyPr>
            <a:normAutofit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Великая Отечественная война в истории моей семьи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r>
              <a:rPr lang="ru-RU" dirty="0" smtClean="0"/>
              <a:t>Лаврова Елена Михайловна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70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9302" y="248539"/>
            <a:ext cx="9483498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Усачев Сергей Васильевич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(1906 г.р.)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45499" y="4463355"/>
            <a:ext cx="3515932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Уроженец с.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Кирилловки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1941 г. уходил на фронт из Ашхабада, Туркменской республики. Пехотинец. Пропал без вести в декабре 1941 г.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302" y="738738"/>
            <a:ext cx="4267554" cy="28072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302" y="3941737"/>
            <a:ext cx="4267554" cy="28144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377" y="738738"/>
            <a:ext cx="3832105" cy="280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66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4563" y="1010815"/>
            <a:ext cx="807505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Изучив семейные архивы, мы смогли изучить жизнь в военное время своих родственников и близких людей. Я горжусь своими предками, которые участвовали в Великой Отечественной войне против фашизма! И обязательно расскажу своим детям об их тяжелой судьбе. Чтобы они тоже знали, помнили и гордились. Ведь в тяжелое военной время каждое сражение, каждый миг мог стать последним. И не всем повезло дожить до долгожданной великой победы, и вернуться домой к своим родным и близким!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90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9" y="1721097"/>
            <a:ext cx="6314941" cy="2778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литературы: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https://nsportal.ru/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https://infourok.ru/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http://pobeda.krskstate.ru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Архив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Кирилловки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Самарской обл.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Военкомат г. Жигулевска, Самарской обл.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Книга «Солдаты Победы Ульяновская обл. Российской Федерации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Мелекесский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р-н.»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75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2919" y="2697609"/>
            <a:ext cx="9886704" cy="128089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4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35617" y="210935"/>
            <a:ext cx="10122794" cy="2138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Великой Отечественной войны навсегда останется актуальной для русского народа. За годы войны Советский Союз понес колоссальные разрушения и людские потери.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 данной темы заключается в том, что с каждым годом все меньше в живых остается тех, кто может нам рассказать про наших предков. Которым, ценой своей жизни, пришлось защищать нашу Родину. Про тех, кто подарил нам наше будущее и мирное небо над головами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616" y="2090257"/>
            <a:ext cx="9247031" cy="465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92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5922" y="643882"/>
            <a:ext cx="8667481" cy="590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Своей целью я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выбрал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Великой Отечественной войны в истории своей семьи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>
              <a:lnSpc>
                <a:spcPct val="115000"/>
              </a:lnSpc>
              <a:spcAft>
                <a:spcPts val="80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собой ставлю задачи: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Сбор информации об участии своих родственников в Великой Отечественной войне.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Исследовать и изучить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историю и данные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своих прадедов и их семей, которые являлись участниками Великой Отечественной войны.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Собрать фото и материалы по данной теме.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Сохранить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память о военном прошлом своих близких родственников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работа заинтересует мое будущее поколение в изучении истории своих предков.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90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3649" y="819447"/>
            <a:ext cx="9504609" cy="219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Великая Отечественная война – самая ужасная война в истории нашего государства. Она оставила глубочайший след в жизнях людей Советского Союза. Победа досталась слишком большой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ценой.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Каждая советская семья потеряла в этой войне своих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близких.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 всенародная трагедия коснулась и моей семьи. Я расскажу о своих прадедах и их семьях, судьбы которых были связаны с Великой Отечественной войной.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596" y="3012996"/>
            <a:ext cx="5320041" cy="367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2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14445" y="1240668"/>
            <a:ext cx="364472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Воспоминания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Лавровой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Марии Александровны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(29.03.1941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ебенок войны) «Мама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работала в колхозе с темна до темна. Сначала на сельскохозяйственных работах, а летом в поле. Пахали в ручную и на колесных тракторах. Осенью жали хлеб серпом, косили траву, заготовляли в лесу дрова для всего села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Нам приходилось есть траву… А из мерзлой картошки делали лепешки «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понаторки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55" y="1439523"/>
            <a:ext cx="5971429" cy="4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90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7759" y="338691"/>
            <a:ext cx="8684280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Севоднясев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Александр Семенович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(21.07.1910)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076" y="1022073"/>
            <a:ext cx="3660978" cy="55629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70760" y="2352805"/>
            <a:ext cx="3185375" cy="290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Уроженец с.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Каранино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Сенгилеевского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р-на. Был участником Финской войны. На Великую Отечественную войну был призван в июле 1941 г. В феврале 1942 г. пропал без вести в боях под Москвой.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32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7836" y="338782"/>
            <a:ext cx="9921025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Лавров Константин Алексеевич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(16.10.1914 – 12.02.2000)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588" y="1052351"/>
            <a:ext cx="3697962" cy="42787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3797" y="5554452"/>
            <a:ext cx="1023870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Уроженец с. Криуши,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Сенгилеевского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р-на. Был участником Финской войны, после которой его перебросили на Дальний Восток. В Великой Отечестве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ной войне участвовал в разгроме Японии. Награжден медалью за участие в боях с Японией.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78" y="1052351"/>
            <a:ext cx="3863686" cy="427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09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1408" y="449783"/>
            <a:ext cx="9097606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Гусев Иван Михайлович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(11.09.1912-16.05.1961)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465" y="1385560"/>
            <a:ext cx="2315294" cy="30447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558" y="1385561"/>
            <a:ext cx="4660365" cy="30447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48496" y="4669847"/>
            <a:ext cx="99424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Один из первых комсомольцев с.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Кирилловки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Ставропольского района, Куйбышевской области. Председатель сельского совета с.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Кирилловки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Участник финской войны (30.11.1938-13.03.1939). На Великую Отечественную войну был призван 7 августа 1941 г. по 14 октября 1945 г. Старшина зенитной артиллерии (Часть 20 ЗАП. Бригада). Был контужен и лежал в госпитале г. Горький (г. Нижний Новгород). В феврале 1943 г. награжден боевыми наградами.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50615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0050" y="320995"/>
            <a:ext cx="8861082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Китаев Иван Алексеевич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(1909 г.р. – 01.05.1952)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50051" y="1899130"/>
            <a:ext cx="3309870" cy="360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Великую Отечественную войну был призван в первые дни войны. Пехотинец. Войну закончил в Германии, домой вернулся в декабре 1945 г. В 1944 г. был дважды ранен, после чего приезжал домой в отпуск. Имеет боевые награды.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846" y="1225917"/>
            <a:ext cx="3541863" cy="495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1568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135</TotalTime>
  <Words>688</Words>
  <Application>Microsoft Office PowerPoint</Application>
  <PresentationFormat>Широкоэкранный</PresentationFormat>
  <Paragraphs>36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Легкий дым</vt:lpstr>
      <vt:lpstr>Великая Отечественная война в истории моей семьи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 в истории моей семьи</dc:title>
  <dc:creator>user</dc:creator>
  <cp:lastModifiedBy>user</cp:lastModifiedBy>
  <cp:revision>13</cp:revision>
  <dcterms:created xsi:type="dcterms:W3CDTF">2020-02-07T11:51:20Z</dcterms:created>
  <dcterms:modified xsi:type="dcterms:W3CDTF">2020-05-07T08:14:19Z</dcterms:modified>
</cp:coreProperties>
</file>