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60" r:id="rId8"/>
    <p:sldId id="266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3A366BB-E2C6-4255-8B62-2C9774B9DE6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14290C-2AD9-47F1-A594-DC973583C2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65181"/>
            <a:ext cx="7543800" cy="1524000"/>
          </a:xfrm>
        </p:spPr>
        <p:txBody>
          <a:bodyPr>
            <a:noAutofit/>
          </a:bodyPr>
          <a:lstStyle/>
          <a:p>
            <a:r>
              <a:rPr lang="ru-RU" sz="6000" dirty="0" err="1" smtClean="0"/>
              <a:t>Тема:Кодирование</a:t>
            </a:r>
            <a:r>
              <a:rPr lang="ru-RU" sz="6000" dirty="0" smtClean="0"/>
              <a:t> </a:t>
            </a:r>
            <a:r>
              <a:rPr lang="ru-RU" sz="6000" dirty="0"/>
              <a:t>и декодирование информации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742515"/>
            <a:ext cx="496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Преподаватель Кудрявцева Наталья Игоревна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ПМ 02. Составление картографических материалов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ведение кадастров с применением программных средств и комплексов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МДК 02.01 Тема 2.5 «</a:t>
            </a:r>
            <a:r>
              <a:rPr lang="ru-RU" b="1" i="1" dirty="0">
                <a:solidFill>
                  <a:schemeClr val="bg1"/>
                </a:solidFill>
              </a:rPr>
              <a:t>Геоинформационные системы ведения градостроительного кадастра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Получатель — это лицо, для которого предназначена передаваемая информация, и которое может интерпретировать ее. Получателю, чтобы понять смысл передаваемого сообщения, нужно его раскодировать (декодировать). В качестве получателя могут выступать как один человек, так и группа лиц, общество в целом или любая его часть. Когда в качестве получателя выступает более одного человека, то это называют аудиторией коммуникации.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7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Декодирование информации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Получатель информационного сообщения должен обладать определенными характеристиками, которые представляю собой важные факторы, влияющие на эффективность коммуникации. Главным условием при этом становится способность получателя воспринимать и декодировать отправленное ему сообщение. Эта способность зависит от профессиональной компетентности получателя, его жизненного опыта, принадлежности к той или иной группе, ценностных ориентаций, общей культуры, образовательного и интеллектуального уровня, а также обусловлена социокультурными рамками коммуникативного процесса. Реакция получателя представляет собой основной индикатор эффективности коммуникации.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84684"/>
            <a:ext cx="6781800" cy="648072"/>
          </a:xfrm>
        </p:spPr>
        <p:txBody>
          <a:bodyPr>
            <a:noAutofit/>
          </a:bodyPr>
          <a:lstStyle/>
          <a:p>
            <a:r>
              <a:rPr lang="ru-RU" sz="2800" dirty="0"/>
              <a:t>Кодирование информации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Для осуществления полноценного процесса передачи информации, при котором сам процесс должен успешно завершиться, а сообщение дойти от отправителя до получателя в полном объеме, который, в свою очередь, его правильно трактует, информацию необходимо закодировать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Кодирование — это преобразование информации из одной ее формы представления в другую, наиболее удобную для её хранения, передачи или обработки.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1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678180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Способы кодирования информации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Способы кодирования информации бывают различные и зависят они, в первую очередь, от целей кодирования.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распространенными из которых являются: </a:t>
            </a:r>
            <a:endParaRPr lang="ru-RU" dirty="0" smtClean="0"/>
          </a:p>
          <a:p>
            <a:r>
              <a:rPr lang="ru-RU" dirty="0" smtClean="0"/>
              <a:t>экономность </a:t>
            </a:r>
            <a:r>
              <a:rPr lang="ru-RU" dirty="0"/>
              <a:t>(достигается сокращением записи); </a:t>
            </a:r>
            <a:endParaRPr lang="ru-RU" dirty="0" smtClean="0"/>
          </a:p>
          <a:p>
            <a:r>
              <a:rPr lang="ru-RU" dirty="0" smtClean="0"/>
              <a:t>надежность </a:t>
            </a:r>
            <a:r>
              <a:rPr lang="ru-RU" dirty="0"/>
              <a:t>(информацию необходимо засекретить таким образом, чтобы она была недоступна третьим лицам); </a:t>
            </a:r>
            <a:endParaRPr lang="ru-RU" dirty="0" smtClean="0"/>
          </a:p>
          <a:p>
            <a:r>
              <a:rPr lang="ru-RU" dirty="0" smtClean="0"/>
              <a:t>удобство </a:t>
            </a:r>
            <a:r>
              <a:rPr lang="ru-RU" dirty="0"/>
              <a:t>обработки или восприятия.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770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Цели кодирования заключаются в доведении идеи отправителя до получателя, обеспечении такой интерпретации полученной информации получателем, которая соответствует замыслу отправителя. Для этого используются специальные системы кодов, состоящие из символов и знаков. Код представляет собой систему условных знаков (символов), предназначенных для представления информации по определенным правилам. В настоящее время понятие «код» трактуется по-разному.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85800"/>
            <a:ext cx="7550224" cy="5407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Другим вариантом трактовки термина «код», сформированного в технической среде под влиянием «математической теории связи (коммуникации)» и использования технических средств коммуникации, является условное преобразование, как правило, взаимно однозначное и обратимое, используя которое сообщения преобразовываются из одной системы знаков в другую. К примерам такого преобразования относят азбуку Морзе, семафорный код и жесты глухонемых. Для данного определения характерно четкое различие языка, который развивался вместе с человеком на протяжении всего этапа эволюции, и кодов, разработанных людьми для определенных целей и подчиняющихся четко сформулированным правилам.</a:t>
            </a:r>
            <a:br>
              <a:rPr lang="ru-RU" dirty="0"/>
            </a:b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7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Декодирование информации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ru-RU" dirty="0"/>
              <a:t>Декодирование — процесс восстановления изначальной формы представления информации, т. е. обратный процесс кодирования, при котором закодированное сообщение переводится на язык, понятный получателю.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более широком плане это: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процесс придания определенного смысла полученным сигналам;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процесс выявления первоначального замысла, исходной идеи отправителя, понимания смысла его сообщения.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Если получатель правильно воспримет смысл сообщения, то его реакция будет именно такой, какую и ожидал от него отправитель сообщения. То, каким образом получатель будет расшифровывать сообщение, зависит, как правило, от его индивидуальных особенностей восприятия информации. Так как каждый человек в той или иной степени предвзято и субъективно оценивает события, то, соответственно разные люди воспринимают и понимают одни и те же события по-разному. И это непременно необходимо учитывать при трансляции информации и при коммуникации между людьми.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7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Декодирование информации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13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213</TotalTime>
  <Words>600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Тема:Кодирование и декодирование информации </vt:lpstr>
      <vt:lpstr>Кодирование информации </vt:lpstr>
      <vt:lpstr>Способы кодирования информации </vt:lpstr>
      <vt:lpstr>Презентация PowerPoint</vt:lpstr>
      <vt:lpstr>Презентация PowerPoint</vt:lpstr>
      <vt:lpstr>Презентация PowerPoint</vt:lpstr>
      <vt:lpstr>Декодирование информации </vt:lpstr>
      <vt:lpstr>Презентация PowerPoint</vt:lpstr>
      <vt:lpstr>Декодирование информации </vt:lpstr>
      <vt:lpstr>Декодирование информации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 декодирование информации</dc:title>
  <dc:creator>User</dc:creator>
  <cp:lastModifiedBy>User</cp:lastModifiedBy>
  <cp:revision>8</cp:revision>
  <dcterms:created xsi:type="dcterms:W3CDTF">2020-01-13T06:09:30Z</dcterms:created>
  <dcterms:modified xsi:type="dcterms:W3CDTF">2020-02-25T08:35:23Z</dcterms:modified>
</cp:coreProperties>
</file>