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DF77-A40E-4EA6-8463-02E8C11840D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157-D255-4038-88E3-72252B6788E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DF77-A40E-4EA6-8463-02E8C11840D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157-D255-4038-88E3-72252B6788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DF77-A40E-4EA6-8463-02E8C11840D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157-D255-4038-88E3-72252B6788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DF77-A40E-4EA6-8463-02E8C11840D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157-D255-4038-88E3-72252B6788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DF77-A40E-4EA6-8463-02E8C11840D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157-D255-4038-88E3-72252B6788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DF77-A40E-4EA6-8463-02E8C11840D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157-D255-4038-88E3-72252B6788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DF77-A40E-4EA6-8463-02E8C11840D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157-D255-4038-88E3-72252B6788E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DF77-A40E-4EA6-8463-02E8C11840D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157-D255-4038-88E3-72252B6788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DF77-A40E-4EA6-8463-02E8C11840D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157-D255-4038-88E3-72252B6788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DF77-A40E-4EA6-8463-02E8C11840D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157-D255-4038-88E3-72252B6788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DF77-A40E-4EA6-8463-02E8C11840D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157-D255-4038-88E3-72252B6788E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CE7DF77-A40E-4EA6-8463-02E8C11840D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9CC3157-D255-4038-88E3-72252B6788E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332656"/>
            <a:ext cx="914400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Тема: 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Разработка 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кадастровых выписок из ГКН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74481" y="5742666"/>
            <a:ext cx="34771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ПРЕПОДАВАТЕЛЬ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Кудрявцева Наталья Игоревна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112434"/>
            <a:ext cx="3680454" cy="33604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5374481" y="3429000"/>
            <a:ext cx="376608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ПМ 04. Информационные системы обеспечения градостроительной деятельности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МДК 04.02 Тема 4.8 «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Государственный градостроительный кадастр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69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507288" cy="1143000"/>
          </a:xfrm>
        </p:spPr>
        <p:txBody>
          <a:bodyPr>
            <a:normAutofit/>
          </a:bodyPr>
          <a:lstStyle/>
          <a:p>
            <a:r>
              <a:rPr lang="ru-RU" sz="3200" dirty="0"/>
              <a:t>Образец выписки из ГКН (форма </a:t>
            </a:r>
            <a:r>
              <a:rPr lang="ru-RU" sz="3200" dirty="0" smtClean="0"/>
              <a:t>КВ.5)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92696"/>
            <a:ext cx="7920880" cy="5727406"/>
          </a:xfrm>
        </p:spPr>
      </p:pic>
    </p:spTree>
    <p:extLst>
      <p:ext uri="{BB962C8B-B14F-4D97-AF65-F5344CB8AC3E}">
        <p14:creationId xmlns:p14="http://schemas.microsoft.com/office/powerpoint/2010/main" val="97423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1143000"/>
          </a:xfrm>
        </p:spPr>
        <p:txBody>
          <a:bodyPr>
            <a:normAutofit/>
          </a:bodyPr>
          <a:lstStyle/>
          <a:p>
            <a:r>
              <a:rPr lang="ru-RU" sz="3200" dirty="0"/>
              <a:t>Образец выписки из ГКН (форма </a:t>
            </a:r>
            <a:r>
              <a:rPr lang="ru-RU" sz="3200" dirty="0" smtClean="0"/>
              <a:t>КВ.6)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980728"/>
            <a:ext cx="7580981" cy="5217442"/>
          </a:xfrm>
        </p:spPr>
      </p:pic>
    </p:spTree>
    <p:extLst>
      <p:ext uri="{BB962C8B-B14F-4D97-AF65-F5344CB8AC3E}">
        <p14:creationId xmlns:p14="http://schemas.microsoft.com/office/powerpoint/2010/main" val="302763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ОПРЕДЕЛЕНИЕ ВЫПИСКИ </a:t>
            </a:r>
            <a:r>
              <a:rPr lang="ru-RU" dirty="0" smtClean="0"/>
              <a:t>ИЗ КАДАСТРА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780928"/>
            <a:ext cx="6400800" cy="3474720"/>
          </a:xfrm>
        </p:spPr>
        <p:txBody>
          <a:bodyPr>
            <a:normAutofit/>
          </a:bodyPr>
          <a:lstStyle/>
          <a:p>
            <a:r>
              <a:rPr lang="ru-RU" dirty="0"/>
              <a:t>Кадастровая выписка об объекте недвижимости – это документ установленного образца, который содержит сведения из записей учёта Государственного кадастра недвижимости. Если сведения на земельный участок (ЗУ) находятся в открытом доступе, ограничения на их получение не налагаются. </a:t>
            </a:r>
          </a:p>
        </p:txBody>
      </p:sp>
    </p:spTree>
    <p:extLst>
      <p:ext uri="{BB962C8B-B14F-4D97-AF65-F5344CB8AC3E}">
        <p14:creationId xmlns:p14="http://schemas.microsoft.com/office/powerpoint/2010/main" val="120088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476672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ФОРМЫ КАДАСТРОВОЙ ВЫПИСКИ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2852936"/>
            <a:ext cx="6400800" cy="3474720"/>
          </a:xfrm>
        </p:spPr>
        <p:txBody>
          <a:bodyPr/>
          <a:lstStyle/>
          <a:p>
            <a:r>
              <a:rPr lang="ru-RU" dirty="0"/>
              <a:t>Содержит текстовые формы в виде табличных сведений с перечнем параметров и топографическую форму в виде плана ЗУ. Таких форм – 6: КВ-1, КВ-2, КВ-3, КВ-4, КВ-5, КВ-6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60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680" y="404664"/>
            <a:ext cx="6512511" cy="1143000"/>
          </a:xfrm>
        </p:spPr>
        <p:txBody>
          <a:bodyPr/>
          <a:lstStyle/>
          <a:p>
            <a:r>
              <a:rPr lang="ru-RU" dirty="0" smtClean="0"/>
              <a:t>ЗАЧЕМ НУЖНА?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1268760"/>
            <a:ext cx="6400800" cy="3474720"/>
          </a:xfrm>
        </p:spPr>
        <p:txBody>
          <a:bodyPr>
            <a:noAutofit/>
          </a:bodyPr>
          <a:lstStyle/>
          <a:p>
            <a:r>
              <a:rPr lang="ru-RU" sz="2400" dirty="0"/>
              <a:t>Требуется для получения сведений, расширенных в сравнении с данными кадастрового паспорта. Кроме общих сведений об участке содержит информацию, о координатах поворотных точек, на основании чего производится: межевание ЗУ; вынос границ в натуру; восстановление границ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Может потребоваться так же при проведении имущественных сделок, для демонстрации покупателю параметров надела. В случае судебных разбирательств, на основании выписки выносится решение суда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427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5790" y="260648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ФОРМЫ,СОДЕРЖАНИЕ СВЕДЕНИЙ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132856"/>
            <a:ext cx="8496944" cy="34747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i="1" dirty="0"/>
              <a:t>В документ входит следующая информация об участке, в соответствии </a:t>
            </a:r>
            <a:r>
              <a:rPr lang="ru-RU" sz="1800" b="1" i="1" dirty="0" smtClean="0"/>
              <a:t>с классификацией </a:t>
            </a:r>
            <a:r>
              <a:rPr lang="ru-RU" sz="1800" b="1" i="1" dirty="0"/>
              <a:t>по формам разделов</a:t>
            </a:r>
            <a:r>
              <a:rPr lang="ru-RU" sz="1800" b="1" i="1" dirty="0" smtClean="0"/>
              <a:t>.</a:t>
            </a:r>
          </a:p>
          <a:p>
            <a:r>
              <a:rPr lang="ru-RU" sz="1800" dirty="0"/>
              <a:t>Разделы кадастровой выписки об объекте недвижимости по форме КВ-1 это: кадастровый номер ЗУ; площадь; целевое назначение надела; категорию ЗУ; адрес расположения; информацию о владельце. </a:t>
            </a:r>
            <a:endParaRPr lang="ru-RU" sz="1800" dirty="0" smtClean="0"/>
          </a:p>
          <a:p>
            <a:r>
              <a:rPr lang="ru-RU" sz="1800" dirty="0" smtClean="0"/>
              <a:t>Форма </a:t>
            </a:r>
            <a:r>
              <a:rPr lang="ru-RU" sz="1800" dirty="0"/>
              <a:t>КВ-2 предоставляет </a:t>
            </a:r>
            <a:r>
              <a:rPr lang="ru-RU" sz="1800" dirty="0">
                <a:solidFill>
                  <a:srgbClr val="FF0000"/>
                </a:solidFill>
              </a:rPr>
              <a:t>топографический план </a:t>
            </a:r>
            <a:r>
              <a:rPr lang="ru-RU" sz="1800" dirty="0"/>
              <a:t>полного участка, а КВ-3 и КВ-4 – те его части, которые обременены </a:t>
            </a:r>
            <a:r>
              <a:rPr lang="ru-RU" sz="1800" dirty="0">
                <a:solidFill>
                  <a:srgbClr val="FF0000"/>
                </a:solidFill>
              </a:rPr>
              <a:t>сервитутом</a:t>
            </a:r>
            <a:r>
              <a:rPr lang="ru-RU" sz="1800" dirty="0"/>
              <a:t>. Здесь же указаны прочие виды </a:t>
            </a:r>
            <a:r>
              <a:rPr lang="ru-RU" sz="1800" dirty="0" err="1"/>
              <a:t>обремений</a:t>
            </a:r>
            <a:r>
              <a:rPr lang="ru-RU" sz="1800" dirty="0"/>
              <a:t>, в том числе – арест ЗУ. </a:t>
            </a:r>
            <a:endParaRPr lang="ru-RU" sz="1800" dirty="0" smtClean="0"/>
          </a:p>
          <a:p>
            <a:r>
              <a:rPr lang="ru-RU" sz="1800" dirty="0" smtClean="0"/>
              <a:t>В </a:t>
            </a:r>
            <a:r>
              <a:rPr lang="ru-RU" sz="1800" dirty="0"/>
              <a:t>частях кадастровой выписка об объекте недвижимости по формам КВ-5 и КВ-6 даны табличные сведения о поворотных точках межевых границ, с указанием их точных координат. Как правило, они требуются для межевания участка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45982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16632" y="0"/>
            <a:ext cx="10044608" cy="1143000"/>
          </a:xfrm>
        </p:spPr>
        <p:txBody>
          <a:bodyPr>
            <a:normAutofit/>
          </a:bodyPr>
          <a:lstStyle/>
          <a:p>
            <a:r>
              <a:rPr lang="ru-RU" sz="3200" dirty="0"/>
              <a:t>Образец выписки из ГКН (форма </a:t>
            </a:r>
            <a:r>
              <a:rPr lang="ru-RU" sz="3200" dirty="0" smtClean="0"/>
              <a:t>КВ.1)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92696"/>
            <a:ext cx="8136904" cy="5816343"/>
          </a:xfrm>
        </p:spPr>
      </p:pic>
    </p:spTree>
    <p:extLst>
      <p:ext uri="{BB962C8B-B14F-4D97-AF65-F5344CB8AC3E}">
        <p14:creationId xmlns:p14="http://schemas.microsoft.com/office/powerpoint/2010/main" val="339191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>
            <a:normAutofit/>
          </a:bodyPr>
          <a:lstStyle/>
          <a:p>
            <a:r>
              <a:rPr lang="ru-RU" sz="3200" dirty="0"/>
              <a:t>Образец выписки из ГКН (форма </a:t>
            </a:r>
            <a:r>
              <a:rPr lang="ru-RU" sz="3200" dirty="0" smtClean="0"/>
              <a:t>КВ.2)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8680"/>
            <a:ext cx="7992888" cy="6097139"/>
          </a:xfrm>
        </p:spPr>
      </p:pic>
    </p:spTree>
    <p:extLst>
      <p:ext uri="{BB962C8B-B14F-4D97-AF65-F5344CB8AC3E}">
        <p14:creationId xmlns:p14="http://schemas.microsoft.com/office/powerpoint/2010/main" val="162258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-252536" y="116632"/>
            <a:ext cx="9122558" cy="1143000"/>
          </a:xfrm>
        </p:spPr>
        <p:txBody>
          <a:bodyPr>
            <a:normAutofit/>
          </a:bodyPr>
          <a:lstStyle/>
          <a:p>
            <a:r>
              <a:rPr lang="ru-RU" sz="3200" dirty="0"/>
              <a:t>Образец выписки из ГКН (форма </a:t>
            </a:r>
            <a:r>
              <a:rPr lang="ru-RU" sz="3200" dirty="0" smtClean="0"/>
              <a:t>КВ.3)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908720"/>
            <a:ext cx="7776864" cy="5709724"/>
          </a:xfrm>
        </p:spPr>
      </p:pic>
    </p:spTree>
    <p:extLst>
      <p:ext uri="{BB962C8B-B14F-4D97-AF65-F5344CB8AC3E}">
        <p14:creationId xmlns:p14="http://schemas.microsoft.com/office/powerpoint/2010/main" val="135003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07288" cy="1143000"/>
          </a:xfrm>
        </p:spPr>
        <p:txBody>
          <a:bodyPr>
            <a:normAutofit/>
          </a:bodyPr>
          <a:lstStyle/>
          <a:p>
            <a:r>
              <a:rPr lang="ru-RU" sz="3200" dirty="0"/>
              <a:t>Образец выписки из ГКН (форма </a:t>
            </a:r>
            <a:r>
              <a:rPr lang="ru-RU" sz="3200" dirty="0" smtClean="0"/>
              <a:t>КВ.4)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66" y="980729"/>
            <a:ext cx="8003474" cy="5509760"/>
          </a:xfrm>
        </p:spPr>
      </p:pic>
    </p:spTree>
    <p:extLst>
      <p:ext uri="{BB962C8B-B14F-4D97-AF65-F5344CB8AC3E}">
        <p14:creationId xmlns:p14="http://schemas.microsoft.com/office/powerpoint/2010/main" val="45981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</TotalTime>
  <Words>352</Words>
  <Application>Microsoft Office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ОПРЕДЕЛЕНИЕ ВЫПИСКИ ИЗ КАДАСТРА</vt:lpstr>
      <vt:lpstr>ФОРМЫ КАДАСТРОВОЙ ВЫПИСКИ</vt:lpstr>
      <vt:lpstr>ЗАЧЕМ НУЖНА?</vt:lpstr>
      <vt:lpstr>ФОРМЫ,СОДЕРЖАНИЕ СВЕДЕНИЙ</vt:lpstr>
      <vt:lpstr>Образец выписки из ГКН (форма КВ.1) </vt:lpstr>
      <vt:lpstr>Образец выписки из ГКН (форма КВ.2) </vt:lpstr>
      <vt:lpstr>Образец выписки из ГКН (форма КВ.3) </vt:lpstr>
      <vt:lpstr>Образец выписки из ГКН (форма КВ.4) </vt:lpstr>
      <vt:lpstr>Образец выписки из ГКН (форма КВ.5) </vt:lpstr>
      <vt:lpstr>Образец выписки из ГКН (форма КВ.6)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2019-10-24T04:38:24Z</dcterms:created>
  <dcterms:modified xsi:type="dcterms:W3CDTF">2020-02-25T09:34:37Z</dcterms:modified>
</cp:coreProperties>
</file>